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7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4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0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3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5. Suivre et contrôler le déroulement du projet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3FAD36-124B-4AEF-84B1-6299ECB16BAD}"/>
              </a:ext>
            </a:extLst>
          </p:cNvPr>
          <p:cNvSpPr txBox="1"/>
          <p:nvPr/>
        </p:nvSpPr>
        <p:spPr>
          <a:xfrm>
            <a:off x="661988" y="1211991"/>
            <a:ext cx="858202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pilotage du projet consiste principalement à vérifier 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les tâches sont </a:t>
            </a:r>
            <a:r>
              <a:rPr lang="fr-FR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éxécutées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Qu’elles sont réalisées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délais accordés ;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les contraintes sont respectées ;</a:t>
            </a:r>
            <a:endParaRPr lang="fr-F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les résultats sont conformes aux attentes. 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travail est réalisé par le chef ou le responsable du projet.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relance les équipes lorsque les échéances approches. </a:t>
            </a:r>
            <a:endParaRPr lang="fr-F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modifie et adapte les plannings lorsque des retards peuvent intervenir.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E9E5DE-15C5-4E21-AE44-56DAF1E0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74" y="3088359"/>
            <a:ext cx="2430201" cy="29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706100" cy="56726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5. Suivre et contrôler le déroulement du projet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45921743-DD82-45C5-A35B-31A3ACFE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" y="3127374"/>
            <a:ext cx="11543798" cy="24158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8788C1-0123-4D4D-B6B7-0FBFDA156F7F}"/>
              </a:ext>
            </a:extLst>
          </p:cNvPr>
          <p:cNvSpPr txBox="1"/>
          <p:nvPr/>
        </p:nvSpPr>
        <p:spPr>
          <a:xfrm>
            <a:off x="779864" y="1269515"/>
            <a:ext cx="105385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respect de la réalisation des tâches et des durées est facilité par les applications de gestion </a:t>
            </a:r>
            <a:r>
              <a:rPr lang="fr-FR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projets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permettent de paramétrer l’avancement des travaux, d'automatiser les contrôles et de programmer des alertes ou des notifications en cas de problèmes.</a:t>
            </a:r>
          </a:p>
        </p:txBody>
      </p:sp>
    </p:spTree>
    <p:extLst>
      <p:ext uri="{BB962C8B-B14F-4D97-AF65-F5344CB8AC3E}">
        <p14:creationId xmlns:p14="http://schemas.microsoft.com/office/powerpoint/2010/main" val="1649257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132</Words>
  <Application>Microsoft Office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Century Gothic</vt:lpstr>
      <vt:lpstr>Symbol</vt:lpstr>
      <vt:lpstr>Wingdings</vt:lpstr>
      <vt:lpstr>Wingdings 3</vt:lpstr>
      <vt:lpstr>Ion</vt:lpstr>
      <vt:lpstr>5. Suivre et contrôler le déroulement du projet</vt:lpstr>
      <vt:lpstr>5. Suivre et contrôler le déroulement du projet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15</cp:revision>
  <dcterms:created xsi:type="dcterms:W3CDTF">2014-01-16T23:14:09Z</dcterms:created>
  <dcterms:modified xsi:type="dcterms:W3CDTF">2023-10-11T18:45:36Z</dcterms:modified>
</cp:coreProperties>
</file>