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B28F44-F4FF-47B0-B3CC-A9FD1B1EABD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1F1F168-A600-440F-BC57-D047B6F7B410}">
      <dgm:prSet phldrT="[Texte]" custT="1"/>
      <dgm:spPr/>
      <dgm:t>
        <a:bodyPr/>
        <a:lstStyle/>
        <a:p>
          <a:r>
            <a: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chaque tâche, il faut définir</a:t>
          </a:r>
          <a:endParaRPr lang="fr-FR" sz="2400" dirty="0"/>
        </a:p>
      </dgm:t>
    </dgm:pt>
    <dgm:pt modelId="{CF79179C-AA1C-49FF-AB08-1BE943C40561}" type="parTrans" cxnId="{D39291C4-725E-4D0B-83AA-58CD076CBEFE}">
      <dgm:prSet/>
      <dgm:spPr/>
      <dgm:t>
        <a:bodyPr/>
        <a:lstStyle/>
        <a:p>
          <a:endParaRPr lang="fr-FR"/>
        </a:p>
      </dgm:t>
    </dgm:pt>
    <dgm:pt modelId="{A606E6D5-945F-40B2-BCA3-E6242DA84DA1}" type="sibTrans" cxnId="{D39291C4-725E-4D0B-83AA-58CD076CBEFE}">
      <dgm:prSet/>
      <dgm:spPr/>
      <dgm:t>
        <a:bodyPr/>
        <a:lstStyle/>
        <a:p>
          <a:endParaRPr lang="fr-FR"/>
        </a:p>
      </dgm:t>
    </dgm:pt>
    <dgm:pt modelId="{89AA413F-A419-4FB7-BB2D-1243842C4C2B}">
      <dgm:prSet custT="1"/>
      <dgm:spPr/>
      <dgm:t>
        <a:bodyPr/>
        <a:lstStyle/>
        <a:p>
          <a:pPr algn="l"/>
          <a:r>
            <a:rPr lang="fr-FR" sz="20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sa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durée : 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une tâche exige un certain nombre d’heures ou de jours ; </a:t>
          </a:r>
        </a:p>
      </dgm:t>
    </dgm:pt>
    <dgm:pt modelId="{14659740-2213-4435-9806-D6D7FBF4AF2F}" type="parTrans" cxnId="{3C26B723-47A6-4749-AA9C-DC2B449C719F}">
      <dgm:prSet/>
      <dgm:spPr/>
      <dgm:t>
        <a:bodyPr/>
        <a:lstStyle/>
        <a:p>
          <a:endParaRPr lang="fr-FR"/>
        </a:p>
      </dgm:t>
    </dgm:pt>
    <dgm:pt modelId="{EF8D2242-721D-430F-BA9B-35C2222B2136}" type="sibTrans" cxnId="{3C26B723-47A6-4749-AA9C-DC2B449C719F}">
      <dgm:prSet/>
      <dgm:spPr/>
      <dgm:t>
        <a:bodyPr/>
        <a:lstStyle/>
        <a:p>
          <a:endParaRPr lang="fr-FR"/>
        </a:p>
      </dgm:t>
    </dgm:pt>
    <dgm:pt modelId="{05246E89-75DB-4E95-8BE9-F8F7AE603197}">
      <dgm:prSet custT="1"/>
      <dgm:spPr/>
      <dgm:t>
        <a:bodyPr/>
        <a:lstStyle/>
        <a:p>
          <a:pPr algn="l"/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ses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antériorités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certaines tâches sont interdépendantes et doivent s’enchainer de façon logique (il n’est pas possible d’envoyer des plaquettes si elles n’ont pas été imprimées ou crées) ;</a:t>
          </a:r>
        </a:p>
      </dgm:t>
    </dgm:pt>
    <dgm:pt modelId="{DC52DEE6-CCB4-437E-AAD9-C780AF4F87BA}" type="parTrans" cxnId="{C4A36088-798E-4636-8719-5D9D0C01CB97}">
      <dgm:prSet/>
      <dgm:spPr/>
      <dgm:t>
        <a:bodyPr/>
        <a:lstStyle/>
        <a:p>
          <a:endParaRPr lang="fr-FR"/>
        </a:p>
      </dgm:t>
    </dgm:pt>
    <dgm:pt modelId="{B3E0D697-C6AB-4C2D-B97B-F377CECF4292}" type="sibTrans" cxnId="{C4A36088-798E-4636-8719-5D9D0C01CB97}">
      <dgm:prSet/>
      <dgm:spPr/>
      <dgm:t>
        <a:bodyPr/>
        <a:lstStyle/>
        <a:p>
          <a:endParaRPr lang="fr-FR"/>
        </a:p>
      </dgm:t>
    </dgm:pt>
    <dgm:pt modelId="{7AA15E00-9452-4007-95CD-6C5CE12B0460}">
      <dgm:prSet custT="1"/>
      <dgm:spPr/>
      <dgm:t>
        <a:bodyPr/>
        <a:lstStyle/>
        <a:p>
          <a:pPr algn="l"/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ses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ressources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Une tâche exige des ressources matérielles, humaines, organisationnelles. Elles doivent être acquises ou disponibles</a:t>
          </a:r>
          <a:r>
            <a:rPr lang="fr-FR" sz="20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;</a:t>
          </a:r>
          <a:endParaRPr lang="fr-FR" sz="20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1BD758-EC70-4166-BA88-AB376FC04FBA}" type="parTrans" cxnId="{ADE2E96A-8A52-42B7-B175-1514EF2357EF}">
      <dgm:prSet/>
      <dgm:spPr/>
      <dgm:t>
        <a:bodyPr/>
        <a:lstStyle/>
        <a:p>
          <a:endParaRPr lang="fr-FR"/>
        </a:p>
      </dgm:t>
    </dgm:pt>
    <dgm:pt modelId="{E279A77D-99AA-4F99-BEDE-ACDFA6BA3164}" type="sibTrans" cxnId="{ADE2E96A-8A52-42B7-B175-1514EF2357EF}">
      <dgm:prSet/>
      <dgm:spPr/>
      <dgm:t>
        <a:bodyPr/>
        <a:lstStyle/>
        <a:p>
          <a:endParaRPr lang="fr-FR"/>
        </a:p>
      </dgm:t>
    </dgm:pt>
    <dgm:pt modelId="{A3768BD3-47B6-41F9-B3D4-CA14B3F534D2}">
      <dgm:prSet custT="1"/>
      <dgm:spPr/>
      <dgm:t>
        <a:bodyPr/>
        <a:lstStyle/>
        <a:p>
          <a:pPr algn="l"/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personnes 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doivent réaliser chaque tâche ;</a:t>
          </a:r>
        </a:p>
      </dgm:t>
    </dgm:pt>
    <dgm:pt modelId="{D2A7F0E2-5CDF-4B73-B121-2AFF66CFE2DB}" type="parTrans" cxnId="{099F2F43-8230-4E97-895A-D507767835C0}">
      <dgm:prSet/>
      <dgm:spPr/>
      <dgm:t>
        <a:bodyPr/>
        <a:lstStyle/>
        <a:p>
          <a:endParaRPr lang="fr-FR"/>
        </a:p>
      </dgm:t>
    </dgm:pt>
    <dgm:pt modelId="{32C672D6-9E02-4E3C-B211-13B75090BF2D}" type="sibTrans" cxnId="{099F2F43-8230-4E97-895A-D507767835C0}">
      <dgm:prSet/>
      <dgm:spPr/>
      <dgm:t>
        <a:bodyPr/>
        <a:lstStyle/>
        <a:p>
          <a:endParaRPr lang="fr-FR"/>
        </a:p>
      </dgm:t>
    </dgm:pt>
    <dgm:pt modelId="{56178DB6-5489-4C15-B1A8-69295EC5C937}">
      <dgm:prSet custT="1"/>
      <dgm:spPr/>
      <dgm:t>
        <a:bodyPr/>
        <a:lstStyle/>
        <a:p>
          <a:pPr algn="l"/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ses 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contraintes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date début, date fin, date de congés, etc. (</a:t>
          </a:r>
          <a:r>
            <a:rPr lang="fr-FR" sz="20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produits ne peuvent être livrés le dimanche ; un fournisseur est fermé en août, etc.)</a:t>
          </a:r>
          <a:endParaRPr lang="fr-FR" sz="2000" dirty="0"/>
        </a:p>
      </dgm:t>
    </dgm:pt>
    <dgm:pt modelId="{BA109354-0CDF-4F84-ABB3-88BCC210FEDF}" type="parTrans" cxnId="{3D2B202E-5971-4E93-954C-4CE689E34392}">
      <dgm:prSet/>
      <dgm:spPr/>
      <dgm:t>
        <a:bodyPr/>
        <a:lstStyle/>
        <a:p>
          <a:endParaRPr lang="fr-FR"/>
        </a:p>
      </dgm:t>
    </dgm:pt>
    <dgm:pt modelId="{6A220F44-266E-4CDB-AC89-518FEF44B22F}" type="sibTrans" cxnId="{3D2B202E-5971-4E93-954C-4CE689E34392}">
      <dgm:prSet/>
      <dgm:spPr/>
      <dgm:t>
        <a:bodyPr/>
        <a:lstStyle/>
        <a:p>
          <a:endParaRPr lang="fr-FR"/>
        </a:p>
      </dgm:t>
    </dgm:pt>
    <dgm:pt modelId="{6247C417-D174-4F76-B934-0154963D624C}" type="pres">
      <dgm:prSet presAssocID="{FAB28F44-F4FF-47B0-B3CC-A9FD1B1EABD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8B692DC-A992-46A2-B000-A40FC2F65EE1}" type="pres">
      <dgm:prSet presAssocID="{F1F1F168-A600-440F-BC57-D047B6F7B410}" presName="root" presStyleCnt="0"/>
      <dgm:spPr/>
    </dgm:pt>
    <dgm:pt modelId="{581AC546-14EC-42BD-8BD2-576FAEEA000C}" type="pres">
      <dgm:prSet presAssocID="{F1F1F168-A600-440F-BC57-D047B6F7B410}" presName="rootComposite" presStyleCnt="0"/>
      <dgm:spPr/>
    </dgm:pt>
    <dgm:pt modelId="{FB92DE07-079D-49FD-8BB1-7FC79E1D2B19}" type="pres">
      <dgm:prSet presAssocID="{F1F1F168-A600-440F-BC57-D047B6F7B410}" presName="rootText" presStyleLbl="node1" presStyleIdx="0" presStyleCnt="1" custScaleX="309533" custScaleY="58432" custLinFactNeighborX="-12804" custLinFactNeighborY="-1544"/>
      <dgm:spPr/>
    </dgm:pt>
    <dgm:pt modelId="{344E355B-47B6-4801-8A70-4FC9272BA914}" type="pres">
      <dgm:prSet presAssocID="{F1F1F168-A600-440F-BC57-D047B6F7B410}" presName="rootConnector" presStyleLbl="node1" presStyleIdx="0" presStyleCnt="1"/>
      <dgm:spPr/>
    </dgm:pt>
    <dgm:pt modelId="{5512B19E-57EE-427F-8D2D-BCC09C3B3FA1}" type="pres">
      <dgm:prSet presAssocID="{F1F1F168-A600-440F-BC57-D047B6F7B410}" presName="childShape" presStyleCnt="0"/>
      <dgm:spPr/>
    </dgm:pt>
    <dgm:pt modelId="{0C63B22C-48FA-46E3-868A-6ED52AEDE478}" type="pres">
      <dgm:prSet presAssocID="{14659740-2213-4435-9806-D6D7FBF4AF2F}" presName="Name13" presStyleLbl="parChTrans1D2" presStyleIdx="0" presStyleCnt="5"/>
      <dgm:spPr/>
    </dgm:pt>
    <dgm:pt modelId="{F544D9E6-58BC-4BB0-A865-7CB469813B88}" type="pres">
      <dgm:prSet presAssocID="{89AA413F-A419-4FB7-BB2D-1243842C4C2B}" presName="childText" presStyleLbl="bgAcc1" presStyleIdx="0" presStyleCnt="5" custScaleX="690133" custScaleY="59976">
        <dgm:presLayoutVars>
          <dgm:bulletEnabled val="1"/>
        </dgm:presLayoutVars>
      </dgm:prSet>
      <dgm:spPr/>
    </dgm:pt>
    <dgm:pt modelId="{592B05EE-5106-4D62-B498-7C2EC9CB82E6}" type="pres">
      <dgm:prSet presAssocID="{DC52DEE6-CCB4-437E-AAD9-C780AF4F87BA}" presName="Name13" presStyleLbl="parChTrans1D2" presStyleIdx="1" presStyleCnt="5"/>
      <dgm:spPr/>
    </dgm:pt>
    <dgm:pt modelId="{07FC3978-D0A7-456E-BE11-8A86CA51E18B}" type="pres">
      <dgm:prSet presAssocID="{05246E89-75DB-4E95-8BE9-F8F7AE603197}" presName="childText" presStyleLbl="bgAcc1" presStyleIdx="1" presStyleCnt="5" custScaleX="690133">
        <dgm:presLayoutVars>
          <dgm:bulletEnabled val="1"/>
        </dgm:presLayoutVars>
      </dgm:prSet>
      <dgm:spPr/>
    </dgm:pt>
    <dgm:pt modelId="{A910246B-CF51-4C3A-95ED-D3700B88EB33}" type="pres">
      <dgm:prSet presAssocID="{DA1BD758-EC70-4166-BA88-AB376FC04FBA}" presName="Name13" presStyleLbl="parChTrans1D2" presStyleIdx="2" presStyleCnt="5"/>
      <dgm:spPr/>
    </dgm:pt>
    <dgm:pt modelId="{A00CAF41-59EE-4A00-A464-0822FA895B8A}" type="pres">
      <dgm:prSet presAssocID="{7AA15E00-9452-4007-95CD-6C5CE12B0460}" presName="childText" presStyleLbl="bgAcc1" presStyleIdx="2" presStyleCnt="5" custScaleX="690133">
        <dgm:presLayoutVars>
          <dgm:bulletEnabled val="1"/>
        </dgm:presLayoutVars>
      </dgm:prSet>
      <dgm:spPr/>
    </dgm:pt>
    <dgm:pt modelId="{9044B7A7-8A8D-4AA2-9C71-C73F452864E8}" type="pres">
      <dgm:prSet presAssocID="{D2A7F0E2-5CDF-4B73-B121-2AFF66CFE2DB}" presName="Name13" presStyleLbl="parChTrans1D2" presStyleIdx="3" presStyleCnt="5"/>
      <dgm:spPr/>
    </dgm:pt>
    <dgm:pt modelId="{24FFA939-FE07-48FA-8F99-8D8EA6122CFC}" type="pres">
      <dgm:prSet presAssocID="{A3768BD3-47B6-41F9-B3D4-CA14B3F534D2}" presName="childText" presStyleLbl="bgAcc1" presStyleIdx="3" presStyleCnt="5" custScaleX="690133" custScaleY="53214" custLinFactNeighborX="2547" custLinFactNeighborY="-4556">
        <dgm:presLayoutVars>
          <dgm:bulletEnabled val="1"/>
        </dgm:presLayoutVars>
      </dgm:prSet>
      <dgm:spPr/>
    </dgm:pt>
    <dgm:pt modelId="{18301B2C-3B76-46A1-BFBF-6EBC714C8EE7}" type="pres">
      <dgm:prSet presAssocID="{BA109354-0CDF-4F84-ABB3-88BCC210FEDF}" presName="Name13" presStyleLbl="parChTrans1D2" presStyleIdx="4" presStyleCnt="5"/>
      <dgm:spPr/>
    </dgm:pt>
    <dgm:pt modelId="{3B68B2B4-4BC2-4405-A6B4-018048CED58C}" type="pres">
      <dgm:prSet presAssocID="{56178DB6-5489-4C15-B1A8-69295EC5C937}" presName="childText" presStyleLbl="bgAcc1" presStyleIdx="4" presStyleCnt="5" custScaleX="690133">
        <dgm:presLayoutVars>
          <dgm:bulletEnabled val="1"/>
        </dgm:presLayoutVars>
      </dgm:prSet>
      <dgm:spPr/>
    </dgm:pt>
  </dgm:ptLst>
  <dgm:cxnLst>
    <dgm:cxn modelId="{2FAEA403-296F-4D42-9016-7AD858005E68}" type="presOf" srcId="{F1F1F168-A600-440F-BC57-D047B6F7B410}" destId="{FB92DE07-079D-49FD-8BB1-7FC79E1D2B19}" srcOrd="0" destOrd="0" presId="urn:microsoft.com/office/officeart/2005/8/layout/hierarchy3"/>
    <dgm:cxn modelId="{DB788C10-6F5D-484B-87D0-ED1187FD0E45}" type="presOf" srcId="{BA109354-0CDF-4F84-ABB3-88BCC210FEDF}" destId="{18301B2C-3B76-46A1-BFBF-6EBC714C8EE7}" srcOrd="0" destOrd="0" presId="urn:microsoft.com/office/officeart/2005/8/layout/hierarchy3"/>
    <dgm:cxn modelId="{A9045A1D-D248-427F-BD8A-90F88945881A}" type="presOf" srcId="{DC52DEE6-CCB4-437E-AAD9-C780AF4F87BA}" destId="{592B05EE-5106-4D62-B498-7C2EC9CB82E6}" srcOrd="0" destOrd="0" presId="urn:microsoft.com/office/officeart/2005/8/layout/hierarchy3"/>
    <dgm:cxn modelId="{3C26B723-47A6-4749-AA9C-DC2B449C719F}" srcId="{F1F1F168-A600-440F-BC57-D047B6F7B410}" destId="{89AA413F-A419-4FB7-BB2D-1243842C4C2B}" srcOrd="0" destOrd="0" parTransId="{14659740-2213-4435-9806-D6D7FBF4AF2F}" sibTransId="{EF8D2242-721D-430F-BA9B-35C2222B2136}"/>
    <dgm:cxn modelId="{3D2B202E-5971-4E93-954C-4CE689E34392}" srcId="{F1F1F168-A600-440F-BC57-D047B6F7B410}" destId="{56178DB6-5489-4C15-B1A8-69295EC5C937}" srcOrd="4" destOrd="0" parTransId="{BA109354-0CDF-4F84-ABB3-88BCC210FEDF}" sibTransId="{6A220F44-266E-4CDB-AC89-518FEF44B22F}"/>
    <dgm:cxn modelId="{3475135B-5DDE-43B1-8398-4CE99F096047}" type="presOf" srcId="{89AA413F-A419-4FB7-BB2D-1243842C4C2B}" destId="{F544D9E6-58BC-4BB0-A865-7CB469813B88}" srcOrd="0" destOrd="0" presId="urn:microsoft.com/office/officeart/2005/8/layout/hierarchy3"/>
    <dgm:cxn modelId="{099F2F43-8230-4E97-895A-D507767835C0}" srcId="{F1F1F168-A600-440F-BC57-D047B6F7B410}" destId="{A3768BD3-47B6-41F9-B3D4-CA14B3F534D2}" srcOrd="3" destOrd="0" parTransId="{D2A7F0E2-5CDF-4B73-B121-2AFF66CFE2DB}" sibTransId="{32C672D6-9E02-4E3C-B211-13B75090BF2D}"/>
    <dgm:cxn modelId="{ADE2E96A-8A52-42B7-B175-1514EF2357EF}" srcId="{F1F1F168-A600-440F-BC57-D047B6F7B410}" destId="{7AA15E00-9452-4007-95CD-6C5CE12B0460}" srcOrd="2" destOrd="0" parTransId="{DA1BD758-EC70-4166-BA88-AB376FC04FBA}" sibTransId="{E279A77D-99AA-4F99-BEDE-ACDFA6BA3164}"/>
    <dgm:cxn modelId="{C4A36088-798E-4636-8719-5D9D0C01CB97}" srcId="{F1F1F168-A600-440F-BC57-D047B6F7B410}" destId="{05246E89-75DB-4E95-8BE9-F8F7AE603197}" srcOrd="1" destOrd="0" parTransId="{DC52DEE6-CCB4-437E-AAD9-C780AF4F87BA}" sibTransId="{B3E0D697-C6AB-4C2D-B97B-F377CECF4292}"/>
    <dgm:cxn modelId="{9AEE5F94-DEAC-4DE4-89C1-06F26F12E085}" type="presOf" srcId="{14659740-2213-4435-9806-D6D7FBF4AF2F}" destId="{0C63B22C-48FA-46E3-868A-6ED52AEDE478}" srcOrd="0" destOrd="0" presId="urn:microsoft.com/office/officeart/2005/8/layout/hierarchy3"/>
    <dgm:cxn modelId="{DC0519AC-4F04-4F6B-BFC2-F34215F09E24}" type="presOf" srcId="{F1F1F168-A600-440F-BC57-D047B6F7B410}" destId="{344E355B-47B6-4801-8A70-4FC9272BA914}" srcOrd="1" destOrd="0" presId="urn:microsoft.com/office/officeart/2005/8/layout/hierarchy3"/>
    <dgm:cxn modelId="{78ECC3B6-0898-440F-8F9D-B76526D5EF4A}" type="presOf" srcId="{A3768BD3-47B6-41F9-B3D4-CA14B3F534D2}" destId="{24FFA939-FE07-48FA-8F99-8D8EA6122CFC}" srcOrd="0" destOrd="0" presId="urn:microsoft.com/office/officeart/2005/8/layout/hierarchy3"/>
    <dgm:cxn modelId="{94C24BC2-D705-4AE1-A3C5-FD92EC7E983E}" type="presOf" srcId="{56178DB6-5489-4C15-B1A8-69295EC5C937}" destId="{3B68B2B4-4BC2-4405-A6B4-018048CED58C}" srcOrd="0" destOrd="0" presId="urn:microsoft.com/office/officeart/2005/8/layout/hierarchy3"/>
    <dgm:cxn modelId="{D39291C4-725E-4D0B-83AA-58CD076CBEFE}" srcId="{FAB28F44-F4FF-47B0-B3CC-A9FD1B1EABD7}" destId="{F1F1F168-A600-440F-BC57-D047B6F7B410}" srcOrd="0" destOrd="0" parTransId="{CF79179C-AA1C-49FF-AB08-1BE943C40561}" sibTransId="{A606E6D5-945F-40B2-BCA3-E6242DA84DA1}"/>
    <dgm:cxn modelId="{5FB8F3CB-C637-4E68-852E-153D0D7C237F}" type="presOf" srcId="{DA1BD758-EC70-4166-BA88-AB376FC04FBA}" destId="{A910246B-CF51-4C3A-95ED-D3700B88EB33}" srcOrd="0" destOrd="0" presId="urn:microsoft.com/office/officeart/2005/8/layout/hierarchy3"/>
    <dgm:cxn modelId="{5F6343CF-9B43-4D8B-9D78-5F3E7249C4EA}" type="presOf" srcId="{05246E89-75DB-4E95-8BE9-F8F7AE603197}" destId="{07FC3978-D0A7-456E-BE11-8A86CA51E18B}" srcOrd="0" destOrd="0" presId="urn:microsoft.com/office/officeart/2005/8/layout/hierarchy3"/>
    <dgm:cxn modelId="{A0C257E8-A959-4D59-A1E0-832B3C39FB11}" type="presOf" srcId="{FAB28F44-F4FF-47B0-B3CC-A9FD1B1EABD7}" destId="{6247C417-D174-4F76-B934-0154963D624C}" srcOrd="0" destOrd="0" presId="urn:microsoft.com/office/officeart/2005/8/layout/hierarchy3"/>
    <dgm:cxn modelId="{5D4791EC-0AD8-4854-876E-E0E551528DFA}" type="presOf" srcId="{7AA15E00-9452-4007-95CD-6C5CE12B0460}" destId="{A00CAF41-59EE-4A00-A464-0822FA895B8A}" srcOrd="0" destOrd="0" presId="urn:microsoft.com/office/officeart/2005/8/layout/hierarchy3"/>
    <dgm:cxn modelId="{B0CFA4FC-F88E-43D4-B274-AECBFF447537}" type="presOf" srcId="{D2A7F0E2-5CDF-4B73-B121-2AFF66CFE2DB}" destId="{9044B7A7-8A8D-4AA2-9C71-C73F452864E8}" srcOrd="0" destOrd="0" presId="urn:microsoft.com/office/officeart/2005/8/layout/hierarchy3"/>
    <dgm:cxn modelId="{D3F6358E-4046-4D3F-AC9D-E76022A88BC7}" type="presParOf" srcId="{6247C417-D174-4F76-B934-0154963D624C}" destId="{98B692DC-A992-46A2-B000-A40FC2F65EE1}" srcOrd="0" destOrd="0" presId="urn:microsoft.com/office/officeart/2005/8/layout/hierarchy3"/>
    <dgm:cxn modelId="{A1137349-4429-4870-95E2-F27389C8D089}" type="presParOf" srcId="{98B692DC-A992-46A2-B000-A40FC2F65EE1}" destId="{581AC546-14EC-42BD-8BD2-576FAEEA000C}" srcOrd="0" destOrd="0" presId="urn:microsoft.com/office/officeart/2005/8/layout/hierarchy3"/>
    <dgm:cxn modelId="{B49B19D2-57FE-405D-A894-4F70A0825389}" type="presParOf" srcId="{581AC546-14EC-42BD-8BD2-576FAEEA000C}" destId="{FB92DE07-079D-49FD-8BB1-7FC79E1D2B19}" srcOrd="0" destOrd="0" presId="urn:microsoft.com/office/officeart/2005/8/layout/hierarchy3"/>
    <dgm:cxn modelId="{7E2497D3-E902-4DE6-B555-8486CD944150}" type="presParOf" srcId="{581AC546-14EC-42BD-8BD2-576FAEEA000C}" destId="{344E355B-47B6-4801-8A70-4FC9272BA914}" srcOrd="1" destOrd="0" presId="urn:microsoft.com/office/officeart/2005/8/layout/hierarchy3"/>
    <dgm:cxn modelId="{D6CFF19F-436E-40BE-B4F1-AB9B26511DC2}" type="presParOf" srcId="{98B692DC-A992-46A2-B000-A40FC2F65EE1}" destId="{5512B19E-57EE-427F-8D2D-BCC09C3B3FA1}" srcOrd="1" destOrd="0" presId="urn:microsoft.com/office/officeart/2005/8/layout/hierarchy3"/>
    <dgm:cxn modelId="{E0BCF49E-3EC0-4FB4-9C94-D45170B32EDC}" type="presParOf" srcId="{5512B19E-57EE-427F-8D2D-BCC09C3B3FA1}" destId="{0C63B22C-48FA-46E3-868A-6ED52AEDE478}" srcOrd="0" destOrd="0" presId="urn:microsoft.com/office/officeart/2005/8/layout/hierarchy3"/>
    <dgm:cxn modelId="{9DDBEE39-6752-4AA1-9113-00134797CC63}" type="presParOf" srcId="{5512B19E-57EE-427F-8D2D-BCC09C3B3FA1}" destId="{F544D9E6-58BC-4BB0-A865-7CB469813B88}" srcOrd="1" destOrd="0" presId="urn:microsoft.com/office/officeart/2005/8/layout/hierarchy3"/>
    <dgm:cxn modelId="{CF279DD1-77B3-4FFA-8A44-F4AC6ADA6A85}" type="presParOf" srcId="{5512B19E-57EE-427F-8D2D-BCC09C3B3FA1}" destId="{592B05EE-5106-4D62-B498-7C2EC9CB82E6}" srcOrd="2" destOrd="0" presId="urn:microsoft.com/office/officeart/2005/8/layout/hierarchy3"/>
    <dgm:cxn modelId="{890F3C02-1738-47D9-B06C-B09AF7F9DCD4}" type="presParOf" srcId="{5512B19E-57EE-427F-8D2D-BCC09C3B3FA1}" destId="{07FC3978-D0A7-456E-BE11-8A86CA51E18B}" srcOrd="3" destOrd="0" presId="urn:microsoft.com/office/officeart/2005/8/layout/hierarchy3"/>
    <dgm:cxn modelId="{A9B03A7A-91A0-4C41-AD7B-FC1ECDEDC5BD}" type="presParOf" srcId="{5512B19E-57EE-427F-8D2D-BCC09C3B3FA1}" destId="{A910246B-CF51-4C3A-95ED-D3700B88EB33}" srcOrd="4" destOrd="0" presId="urn:microsoft.com/office/officeart/2005/8/layout/hierarchy3"/>
    <dgm:cxn modelId="{AE591703-8EBD-4A91-8370-23D2E3A181B7}" type="presParOf" srcId="{5512B19E-57EE-427F-8D2D-BCC09C3B3FA1}" destId="{A00CAF41-59EE-4A00-A464-0822FA895B8A}" srcOrd="5" destOrd="0" presId="urn:microsoft.com/office/officeart/2005/8/layout/hierarchy3"/>
    <dgm:cxn modelId="{258454D2-DC6E-47E3-8BE5-FC42A7CEBB4C}" type="presParOf" srcId="{5512B19E-57EE-427F-8D2D-BCC09C3B3FA1}" destId="{9044B7A7-8A8D-4AA2-9C71-C73F452864E8}" srcOrd="6" destOrd="0" presId="urn:microsoft.com/office/officeart/2005/8/layout/hierarchy3"/>
    <dgm:cxn modelId="{783CFC3F-CACA-470B-AA5D-6B199C55B9BA}" type="presParOf" srcId="{5512B19E-57EE-427F-8D2D-BCC09C3B3FA1}" destId="{24FFA939-FE07-48FA-8F99-8D8EA6122CFC}" srcOrd="7" destOrd="0" presId="urn:microsoft.com/office/officeart/2005/8/layout/hierarchy3"/>
    <dgm:cxn modelId="{385097E6-23F4-4442-AE4C-33C868337763}" type="presParOf" srcId="{5512B19E-57EE-427F-8D2D-BCC09C3B3FA1}" destId="{18301B2C-3B76-46A1-BFBF-6EBC714C8EE7}" srcOrd="8" destOrd="0" presId="urn:microsoft.com/office/officeart/2005/8/layout/hierarchy3"/>
    <dgm:cxn modelId="{ED79A69E-F537-48A0-BC59-BA289F5CB087}" type="presParOf" srcId="{5512B19E-57EE-427F-8D2D-BCC09C3B3FA1}" destId="{3B68B2B4-4BC2-4405-A6B4-018048CED58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2DE07-079D-49FD-8BB1-7FC79E1D2B19}">
      <dsp:nvSpPr>
        <dsp:cNvPr id="0" name=""/>
        <dsp:cNvSpPr/>
      </dsp:nvSpPr>
      <dsp:spPr>
        <a:xfrm>
          <a:off x="0" y="0"/>
          <a:ext cx="5621332" cy="530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chaque tâche, il faut définir</a:t>
          </a:r>
          <a:endParaRPr lang="fr-FR" sz="2400" kern="1200" dirty="0"/>
        </a:p>
      </dsp:txBody>
      <dsp:txXfrm>
        <a:off x="15540" y="15540"/>
        <a:ext cx="5590252" cy="499502"/>
      </dsp:txXfrm>
    </dsp:sp>
    <dsp:sp modelId="{0C63B22C-48FA-46E3-868A-6ED52AEDE478}">
      <dsp:nvSpPr>
        <dsp:cNvPr id="0" name=""/>
        <dsp:cNvSpPr/>
      </dsp:nvSpPr>
      <dsp:spPr>
        <a:xfrm>
          <a:off x="562133" y="530582"/>
          <a:ext cx="588052" cy="499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876"/>
              </a:lnTo>
              <a:lnTo>
                <a:pt x="588052" y="4998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4D9E6-58BC-4BB0-A865-7CB469813B88}">
      <dsp:nvSpPr>
        <dsp:cNvPr id="0" name=""/>
        <dsp:cNvSpPr/>
      </dsp:nvSpPr>
      <dsp:spPr>
        <a:xfrm>
          <a:off x="1150186" y="758158"/>
          <a:ext cx="10026632" cy="5446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sa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durée : 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une tâche exige un certain nombre d’heures ou de jours ; </a:t>
          </a:r>
        </a:p>
      </dsp:txBody>
      <dsp:txXfrm>
        <a:off x="1166137" y="774109"/>
        <a:ext cx="9994730" cy="512700"/>
      </dsp:txXfrm>
    </dsp:sp>
    <dsp:sp modelId="{592B05EE-5106-4D62-B498-7C2EC9CB82E6}">
      <dsp:nvSpPr>
        <dsp:cNvPr id="0" name=""/>
        <dsp:cNvSpPr/>
      </dsp:nvSpPr>
      <dsp:spPr>
        <a:xfrm>
          <a:off x="562133" y="530582"/>
          <a:ext cx="588052" cy="1453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204"/>
              </a:lnTo>
              <a:lnTo>
                <a:pt x="588052" y="145320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C3978-D0A7-456E-BE11-8A86CA51E18B}">
      <dsp:nvSpPr>
        <dsp:cNvPr id="0" name=""/>
        <dsp:cNvSpPr/>
      </dsp:nvSpPr>
      <dsp:spPr>
        <a:xfrm>
          <a:off x="1150186" y="1529769"/>
          <a:ext cx="10026632" cy="90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ses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antériorités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certaines tâches sont interdépendantes et doivent s’enchainer de façon logique (il n’est pas possible d’envoyer des plaquettes si elles n’ont pas été imprimées ou crées) ;</a:t>
          </a:r>
        </a:p>
      </dsp:txBody>
      <dsp:txXfrm>
        <a:off x="1176781" y="1556364"/>
        <a:ext cx="9973442" cy="854844"/>
      </dsp:txXfrm>
    </dsp:sp>
    <dsp:sp modelId="{A910246B-CF51-4C3A-95ED-D3700B88EB33}">
      <dsp:nvSpPr>
        <dsp:cNvPr id="0" name=""/>
        <dsp:cNvSpPr/>
      </dsp:nvSpPr>
      <dsp:spPr>
        <a:xfrm>
          <a:off x="562133" y="530582"/>
          <a:ext cx="588052" cy="2588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247"/>
              </a:lnTo>
              <a:lnTo>
                <a:pt x="588052" y="258824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CAF41-59EE-4A00-A464-0822FA895B8A}">
      <dsp:nvSpPr>
        <dsp:cNvPr id="0" name=""/>
        <dsp:cNvSpPr/>
      </dsp:nvSpPr>
      <dsp:spPr>
        <a:xfrm>
          <a:off x="1150186" y="2664812"/>
          <a:ext cx="10026632" cy="90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ses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ressources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Une tâche exige des ressources matérielles, humaines, organisationnelles. Elles doivent être acquises ou disponibles</a:t>
          </a:r>
          <a:r>
            <a:rPr lang="fr-FR" sz="2000" i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;</a:t>
          </a:r>
          <a:endParaRPr lang="fr-FR" sz="20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6781" y="2691407"/>
        <a:ext cx="9973442" cy="854844"/>
      </dsp:txXfrm>
    </dsp:sp>
    <dsp:sp modelId="{9044B7A7-8A8D-4AA2-9C71-C73F452864E8}">
      <dsp:nvSpPr>
        <dsp:cNvPr id="0" name=""/>
        <dsp:cNvSpPr/>
      </dsp:nvSpPr>
      <dsp:spPr>
        <a:xfrm>
          <a:off x="562133" y="530582"/>
          <a:ext cx="613972" cy="3469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9503"/>
              </a:lnTo>
              <a:lnTo>
                <a:pt x="613972" y="346950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FA939-FE07-48FA-8F99-8D8EA6122CFC}">
      <dsp:nvSpPr>
        <dsp:cNvPr id="0" name=""/>
        <dsp:cNvSpPr/>
      </dsp:nvSpPr>
      <dsp:spPr>
        <a:xfrm>
          <a:off x="1176105" y="3758485"/>
          <a:ext cx="10026632" cy="48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personnes 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doivent réaliser chaque tâche ;</a:t>
          </a:r>
        </a:p>
      </dsp:txBody>
      <dsp:txXfrm>
        <a:off x="1190257" y="3772637"/>
        <a:ext cx="9998328" cy="454897"/>
      </dsp:txXfrm>
    </dsp:sp>
    <dsp:sp modelId="{18301B2C-3B76-46A1-BFBF-6EBC714C8EE7}">
      <dsp:nvSpPr>
        <dsp:cNvPr id="0" name=""/>
        <dsp:cNvSpPr/>
      </dsp:nvSpPr>
      <dsp:spPr>
        <a:xfrm>
          <a:off x="562133" y="530582"/>
          <a:ext cx="588052" cy="4433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3500"/>
              </a:lnTo>
              <a:lnTo>
                <a:pt x="588052" y="443350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8B2B4-4BC2-4405-A6B4-018048CED58C}">
      <dsp:nvSpPr>
        <dsp:cNvPr id="0" name=""/>
        <dsp:cNvSpPr/>
      </dsp:nvSpPr>
      <dsp:spPr>
        <a:xfrm>
          <a:off x="1150186" y="4510065"/>
          <a:ext cx="10026632" cy="90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ses 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contraintes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 : date début, date fin, date de congés, etc. (</a:t>
          </a:r>
          <a:r>
            <a:rPr lang="fr-FR" sz="2000" i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les produits ne peuvent être livrés le dimanche ; un fournisseur est fermé en août, etc.)</a:t>
          </a:r>
          <a:endParaRPr lang="fr-FR" sz="2000" kern="1200" dirty="0"/>
        </a:p>
      </dsp:txBody>
      <dsp:txXfrm>
        <a:off x="1176781" y="4536660"/>
        <a:ext cx="9973442" cy="854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706100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Lister et planifier les tâches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2941FD6-87BB-490D-8999-C3BDAF35F399}"/>
              </a:ext>
            </a:extLst>
          </p:cNvPr>
          <p:cNvSpPr txBox="1"/>
          <p:nvPr/>
        </p:nvSpPr>
        <p:spPr>
          <a:xfrm>
            <a:off x="712960" y="1188439"/>
            <a:ext cx="1051312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0"/>
              </a:spcBef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responsables du projet doivent s’entourer des personnes compétentes qui vont les aider identifier toutes les tâches à réaliser. </a:t>
            </a:r>
          </a:p>
          <a:p>
            <a:pPr algn="just">
              <a:spcBef>
                <a:spcPts val="30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sont ensuite organisées de façon rationnelle, en respectant les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1800"/>
              </a:spcBef>
            </a:pPr>
            <a:r>
              <a:rPr lang="fr-FR" sz="22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durées</a:t>
            </a:r>
            <a:r>
              <a:rPr lang="fr-FR" sz="22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d’antériorités</a:t>
            </a:r>
            <a:r>
              <a:rPr lang="fr-FR" sz="22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et de </a:t>
            </a:r>
            <a:r>
              <a:rPr lang="fr-FR" sz="22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ressources</a:t>
            </a:r>
            <a:r>
              <a:rPr lang="fr-FR" sz="22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spcBef>
                <a:spcPts val="30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afin qu’elles s’enchainent chronologiquement pour atteindre le l’objectif du projet dans les délais attendus. </a:t>
            </a:r>
          </a:p>
          <a:p>
            <a:pPr algn="ctr">
              <a:spcBef>
                <a:spcPts val="3000"/>
              </a:spcBef>
            </a:pP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essentiel de faire une liste exhaustive des tâches à réaliser, car une tâche oubliée est une tâche non réalisée et peut retarder l’échéance du projet.</a:t>
            </a:r>
          </a:p>
        </p:txBody>
      </p:sp>
    </p:spTree>
    <p:extLst>
      <p:ext uri="{BB962C8B-B14F-4D97-AF65-F5344CB8AC3E}">
        <p14:creationId xmlns:p14="http://schemas.microsoft.com/office/powerpoint/2010/main" val="164925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706100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Lister et planifier les tâches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4052CB5B-912F-4C42-BC40-1D4EB7B43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2727181"/>
              </p:ext>
            </p:extLst>
          </p:nvPr>
        </p:nvGraphicFramePr>
        <p:xfrm>
          <a:off x="0" y="809879"/>
          <a:ext cx="112027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71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706100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Lister et planifier les tâches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40F99126-56C6-46FD-A958-E6E1A2048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52" y="1978790"/>
            <a:ext cx="9862363" cy="4563183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22348C6-3425-4F6C-A20E-09B178AE590A}"/>
              </a:ext>
            </a:extLst>
          </p:cNvPr>
          <p:cNvSpPr txBox="1"/>
          <p:nvPr/>
        </p:nvSpPr>
        <p:spPr>
          <a:xfrm>
            <a:off x="385012" y="743815"/>
            <a:ext cx="1131405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tâches et leurs caractéristiques sont regroupées dans un tableau chronologique. </a:t>
            </a:r>
          </a:p>
          <a:p>
            <a:pPr algn="ctr">
              <a:spcBef>
                <a:spcPts val="1200"/>
              </a:spcBef>
            </a:pPr>
            <a:r>
              <a:rPr lang="fr-F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applications de gestion de projets (Microsoft Project ou GanttProject) facilitent ce travail en listant les tâches à réaliser et en les planifiant de façon rationnelle tout en respectant les contraintes.</a:t>
            </a:r>
          </a:p>
        </p:txBody>
      </p:sp>
    </p:spTree>
    <p:extLst>
      <p:ext uri="{BB962C8B-B14F-4D97-AF65-F5344CB8AC3E}">
        <p14:creationId xmlns:p14="http://schemas.microsoft.com/office/powerpoint/2010/main" val="2863289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85</TotalTime>
  <Words>266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4. Lister et planifier les tâches</vt:lpstr>
      <vt:lpstr>4. Lister et planifier les tâches</vt:lpstr>
      <vt:lpstr>4. Lister et planifier les tâches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15</cp:revision>
  <dcterms:created xsi:type="dcterms:W3CDTF">2014-01-16T23:14:09Z</dcterms:created>
  <dcterms:modified xsi:type="dcterms:W3CDTF">2023-10-11T18:43:39Z</dcterms:modified>
</cp:coreProperties>
</file>