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11/10/2023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604149"/>
            <a:ext cx="9037556" cy="452967"/>
          </a:xfrm>
        </p:spPr>
        <p:txBody>
          <a:bodyPr>
            <a:noAutofit/>
          </a:bodyPr>
          <a:lstStyle/>
          <a:p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3.  Rédiger le cahier des charges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8917055-E032-4BD6-984D-30DC7F1C7EC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5590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2 – Participer à un projet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6EA76A-811A-47BD-917D-A1BECA51E9B1}"/>
              </a:ext>
            </a:extLst>
          </p:cNvPr>
          <p:cNvSpPr txBox="1"/>
          <p:nvPr/>
        </p:nvSpPr>
        <p:spPr>
          <a:xfrm>
            <a:off x="859249" y="1266935"/>
            <a:ext cx="10615827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cahier des charges et un document de synthèse qui récapitule l’objectif du projet, les partenaires, les résultats attendus, les moyens à mettre en œuvre et les contraintes à respecter. </a:t>
            </a:r>
          </a:p>
          <a:p>
            <a:pPr algn="ctr">
              <a:spcAft>
                <a:spcPts val="1800"/>
              </a:spcAft>
            </a:pP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 il est précis et détaillé et moins il y a de problèmes d’exécution.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C’est un référentiel partagé par l’équipe qui collabore au projet. 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sert à organiser la relation tout au long du projet et à s’assurer que tout le monde soit d’accord. 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permet notamment de cadrer les missions des acteurs impliqués. 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C'est le document auquel tous les intervenants vont se référer et qui leur indique leurs obligations.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n’existe pas de cahier des charges type, il doit être adapté à chaque projet concerné.</a:t>
            </a:r>
          </a:p>
        </p:txBody>
      </p:sp>
    </p:spTree>
    <p:extLst>
      <p:ext uri="{BB962C8B-B14F-4D97-AF65-F5344CB8AC3E}">
        <p14:creationId xmlns:p14="http://schemas.microsoft.com/office/powerpoint/2010/main" val="141725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8126" y="66009"/>
            <a:ext cx="9037556" cy="452967"/>
          </a:xfrm>
        </p:spPr>
        <p:txBody>
          <a:bodyPr>
            <a:noAutofit/>
          </a:bodyPr>
          <a:lstStyle/>
          <a:p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3.  Rédiger le cahier des charges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80191C68-5A41-4ECF-B761-D4DE37E3D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809255"/>
              </p:ext>
            </p:extLst>
          </p:nvPr>
        </p:nvGraphicFramePr>
        <p:xfrm>
          <a:off x="381000" y="976314"/>
          <a:ext cx="11425237" cy="52787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619">
                  <a:extLst>
                    <a:ext uri="{9D8B030D-6E8A-4147-A177-3AD203B41FA5}">
                      <a16:colId xmlns:a16="http://schemas.microsoft.com/office/drawing/2014/main" val="1898091742"/>
                    </a:ext>
                  </a:extLst>
                </a:gridCol>
                <a:gridCol w="9683618">
                  <a:extLst>
                    <a:ext uri="{9D8B030D-6E8A-4147-A177-3AD203B41FA5}">
                      <a16:colId xmlns:a16="http://schemas.microsoft.com/office/drawing/2014/main" val="1293236182"/>
                    </a:ext>
                  </a:extLst>
                </a:gridCol>
              </a:tblGrid>
              <a:tr h="646424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 : organisation de la participation à un salon professionnel le 10 juin à Lyon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514630"/>
                  </a:ext>
                </a:extLst>
              </a:tr>
              <a:tr h="54091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Objectif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Organiser et planifier la participation au salon professionnel du 10 juin à Lyon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extLst>
                  <a:ext uri="{0D108BD9-81ED-4DB2-BD59-A6C34878D82A}">
                    <a16:rowId xmlns:a16="http://schemas.microsoft.com/office/drawing/2014/main" val="2111024533"/>
                  </a:ext>
                </a:extLst>
              </a:tr>
              <a:tr h="65682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Collaborateurs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PDG, le service commercial, et le service technique, l’attaché de gestion.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extLst>
                  <a:ext uri="{0D108BD9-81ED-4DB2-BD59-A6C34878D82A}">
                    <a16:rowId xmlns:a16="http://schemas.microsoft.com/office/drawing/2014/main" val="1453624649"/>
                  </a:ext>
                </a:extLst>
              </a:tr>
              <a:tr h="343457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Tâches à réaliser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Attaché(e) de gestion 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Gérer l'inscription au salon à partir des décisions prises lors de la réunion du 10 mars.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Réserver les transports pour les techniciens et les commerciaux qui vont préparer et installer le stand et pour les commerciaux qui seront présents pendant le salon. 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Réserver les hébergements pour les installateurs et pour les commerciaux induits par l’installation et la présence sur le stand pendant le salon. 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Mettre à jour le fichier des clients à inviter au salon avec le responsable du service commercial. </a:t>
                      </a:r>
                    </a:p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Envoyer des invitations aux clients. </a:t>
                      </a:r>
                    </a:p>
                  </a:txBody>
                  <a:tcPr marL="41811" marR="41811" marT="5807" marB="0" anchor="ctr"/>
                </a:tc>
                <a:extLst>
                  <a:ext uri="{0D108BD9-81ED-4DB2-BD59-A6C34878D82A}">
                    <a16:rowId xmlns:a16="http://schemas.microsoft.com/office/drawing/2014/main" val="2173594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28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8126" y="66009"/>
            <a:ext cx="9037556" cy="452967"/>
          </a:xfrm>
        </p:spPr>
        <p:txBody>
          <a:bodyPr>
            <a:noAutofit/>
          </a:bodyPr>
          <a:lstStyle/>
          <a:p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3.  Rédiger le cahier des charges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80191C68-5A41-4ECF-B761-D4DE37E3D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679015"/>
              </p:ext>
            </p:extLst>
          </p:nvPr>
        </p:nvGraphicFramePr>
        <p:xfrm>
          <a:off x="381000" y="976313"/>
          <a:ext cx="11425237" cy="4926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619">
                  <a:extLst>
                    <a:ext uri="{9D8B030D-6E8A-4147-A177-3AD203B41FA5}">
                      <a16:colId xmlns:a16="http://schemas.microsoft.com/office/drawing/2014/main" val="1898091742"/>
                    </a:ext>
                  </a:extLst>
                </a:gridCol>
                <a:gridCol w="9683618">
                  <a:extLst>
                    <a:ext uri="{9D8B030D-6E8A-4147-A177-3AD203B41FA5}">
                      <a16:colId xmlns:a16="http://schemas.microsoft.com/office/drawing/2014/main" val="1293236182"/>
                    </a:ext>
                  </a:extLst>
                </a:gridCol>
              </a:tblGrid>
              <a:tr h="710819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 de la participation au salon professionnel du 10 juin à Lyon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514630"/>
                  </a:ext>
                </a:extLst>
              </a:tr>
              <a:tr h="4216041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Tâches à réaliser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commercial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Concevoir les cartons d'invitation à envoyer aux clients.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Gérer l’impression du carton auprès de l'imprimeur soft impression y compris le BAT.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Mettre à jour avec l'attaché de gestion le fichier des clients à inviter au salon. 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Préparer le matériel d'exposition qui sera utilisé sur le stand.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Préparer la documentation à distribuer sur le stand.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Installer et tester le matériel d'exposition sur le stand. </a:t>
                      </a:r>
                    </a:p>
                    <a:p>
                      <a:pPr marL="0" lvl="0" indent="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fr-FR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 technique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Proposer un stand au service commercial et le faire valider par la direction générale, 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Préparer le stand retenu,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Installer le stand sur </a:t>
                      </a: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salon, 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extLst>
                  <a:ext uri="{0D108BD9-81ED-4DB2-BD59-A6C34878D82A}">
                    <a16:rowId xmlns:a16="http://schemas.microsoft.com/office/drawing/2014/main" val="2173594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37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8126" y="66009"/>
            <a:ext cx="9037556" cy="452967"/>
          </a:xfrm>
        </p:spPr>
        <p:txBody>
          <a:bodyPr>
            <a:noAutofit/>
          </a:bodyPr>
          <a:lstStyle/>
          <a:p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 3.  Rédiger le cahier des charges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80191C68-5A41-4ECF-B761-D4DE37E3D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300421"/>
              </p:ext>
            </p:extLst>
          </p:nvPr>
        </p:nvGraphicFramePr>
        <p:xfrm>
          <a:off x="487787" y="749333"/>
          <a:ext cx="11216425" cy="5754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9789">
                  <a:extLst>
                    <a:ext uri="{9D8B030D-6E8A-4147-A177-3AD203B41FA5}">
                      <a16:colId xmlns:a16="http://schemas.microsoft.com/office/drawing/2014/main" val="1898091742"/>
                    </a:ext>
                  </a:extLst>
                </a:gridCol>
                <a:gridCol w="9506636">
                  <a:extLst>
                    <a:ext uri="{9D8B030D-6E8A-4147-A177-3AD203B41FA5}">
                      <a16:colId xmlns:a16="http://schemas.microsoft.com/office/drawing/2014/main" val="1293236182"/>
                    </a:ext>
                  </a:extLst>
                </a:gridCol>
              </a:tblGrid>
              <a:tr h="550052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 de la participation au salon professionnel du 10 juin à Lyon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514630"/>
                  </a:ext>
                </a:extLst>
              </a:tr>
              <a:tr h="268988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Documentation client : documentation existante.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Invitations clients : 2 000 €.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Conception et installation du stand : 12 000 €.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Préparation et installation matériel démonstration : 8 000 €.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Déplacement technicien pour transport stand et matériel : véhicule utilitaire de l’entreprise.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 : SNCF 2</a:t>
                      </a:r>
                      <a:r>
                        <a:rPr lang="fr-FR" sz="18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classe. 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Hébergement : hôtel 2 étoiles à proximité du salon (entre 80 € et 100 € par nuit).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extLst>
                  <a:ext uri="{0D108BD9-81ED-4DB2-BD59-A6C34878D82A}">
                    <a16:rowId xmlns:a16="http://schemas.microsoft.com/office/drawing/2014/main" val="2242516949"/>
                  </a:ext>
                </a:extLst>
              </a:tr>
              <a:tr h="2514563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Calendrier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salon a lieu le 10 juin 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réservation du stand est ouverte à partir du 10 mars. Les réservations des moyens de transport, des hébergements et du stand doivent être faites dans la semaine qui suit. 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conception du stand doit être validée début mai.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validation des supports de communication sur le stand doit être validée début mai.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invitations aux clients doivent être envoyées le 20 mai au plus tard. </a:t>
                      </a:r>
                    </a:p>
                    <a:p>
                      <a:pPr marL="342900" lvl="0" indent="-342900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L’installation du salon peut être fait dans les 2 jours qui précèdent l'ouverture du salon 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1811" marR="41811" marT="5807" marB="0" anchor="ctr"/>
                </a:tc>
                <a:extLst>
                  <a:ext uri="{0D108BD9-81ED-4DB2-BD59-A6C34878D82A}">
                    <a16:rowId xmlns:a16="http://schemas.microsoft.com/office/drawing/2014/main" val="1609356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75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270</TotalTime>
  <Words>611</Words>
  <Application>Microsoft Office PowerPoint</Application>
  <PresentationFormat>Grand écran</PresentationFormat>
  <Paragraphs>54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Symbol</vt:lpstr>
      <vt:lpstr>Wingdings 3</vt:lpstr>
      <vt:lpstr>Ion</vt:lpstr>
      <vt:lpstr>  3.  Rédiger le cahier des charges</vt:lpstr>
      <vt:lpstr>  3.  Rédiger le cahier des charges</vt:lpstr>
      <vt:lpstr>  3.  Rédiger le cahier des charges</vt:lpstr>
      <vt:lpstr>  3.  Rédiger le cahier des charges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20</cp:revision>
  <dcterms:created xsi:type="dcterms:W3CDTF">2014-01-16T23:14:09Z</dcterms:created>
  <dcterms:modified xsi:type="dcterms:W3CDTF">2023-10-11T18:40:28Z</dcterms:modified>
</cp:coreProperties>
</file>