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4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28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42333" y="549423"/>
            <a:ext cx="9037556" cy="452967"/>
          </a:xfrm>
        </p:spPr>
        <p:txBody>
          <a:bodyPr>
            <a:noAutofit/>
          </a:bodyPr>
          <a:lstStyle/>
          <a:p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1.  Définir le ou les objectifs à atteindre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8917055-E032-4BD6-984D-30DC7F1C7EC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291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Participer à un projet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525B6A6-28AD-4B3C-B5EC-A34A34A44AD6}"/>
              </a:ext>
            </a:extLst>
          </p:cNvPr>
          <p:cNvSpPr txBox="1"/>
          <p:nvPr/>
        </p:nvSpPr>
        <p:spPr>
          <a:xfrm>
            <a:off x="1100667" y="1578927"/>
            <a:ext cx="10154356" cy="4416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finalité d'un projet réside dans son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dans le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à atteindre,</a:t>
            </a: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justifie la stratégie, l’organisation et les moyens mis en œuvre pour l’atteindre. 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L’objectif ne doit pas être défini de façon générale mais en terme pratique et opérationnel</a:t>
            </a:r>
            <a:r>
              <a:rPr lang="fr-FR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fr-FR" sz="2400" i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doit être défini de façon précise en termes quantitatifs et qualitatifs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doit identifier clairement et précisément les résultats attendus à l’issue du projet et les exigences particulières qui conditionnent leur acceptation.</a:t>
            </a:r>
          </a:p>
        </p:txBody>
      </p:sp>
    </p:spTree>
    <p:extLst>
      <p:ext uri="{BB962C8B-B14F-4D97-AF65-F5344CB8AC3E}">
        <p14:creationId xmlns:p14="http://schemas.microsoft.com/office/powerpoint/2010/main" val="409004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42333" y="71262"/>
            <a:ext cx="9037556" cy="452967"/>
          </a:xfrm>
        </p:spPr>
        <p:txBody>
          <a:bodyPr>
            <a:noAutofit/>
          </a:bodyPr>
          <a:lstStyle/>
          <a:p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1.  Définir le ou les objectifs à atteindre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98ABF2B-100A-42C9-ADA2-821700FFA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797217"/>
              </p:ext>
            </p:extLst>
          </p:nvPr>
        </p:nvGraphicFramePr>
        <p:xfrm>
          <a:off x="699912" y="745066"/>
          <a:ext cx="10826044" cy="4413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5421">
                  <a:extLst>
                    <a:ext uri="{9D8B030D-6E8A-4147-A177-3AD203B41FA5}">
                      <a16:colId xmlns:a16="http://schemas.microsoft.com/office/drawing/2014/main" val="2962686887"/>
                    </a:ext>
                  </a:extLst>
                </a:gridCol>
                <a:gridCol w="1667334">
                  <a:extLst>
                    <a:ext uri="{9D8B030D-6E8A-4147-A177-3AD203B41FA5}">
                      <a16:colId xmlns:a16="http://schemas.microsoft.com/office/drawing/2014/main" val="1764100401"/>
                    </a:ext>
                  </a:extLst>
                </a:gridCol>
                <a:gridCol w="7123289">
                  <a:extLst>
                    <a:ext uri="{9D8B030D-6E8A-4147-A177-3AD203B41FA5}">
                      <a16:colId xmlns:a16="http://schemas.microsoft.com/office/drawing/2014/main" val="3203424556"/>
                    </a:ext>
                  </a:extLst>
                </a:gridCol>
              </a:tblGrid>
              <a:tr h="588527">
                <a:tc>
                  <a:txBody>
                    <a:bodyPr/>
                    <a:lstStyle/>
                    <a:p>
                      <a:pPr algn="ctr"/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 </a:t>
                      </a:r>
                    </a:p>
                    <a:p>
                      <a:pPr algn="ctr"/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 général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Critère non opérationnel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Critères opérationnels = résultats attendus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1185285"/>
                  </a:ext>
                </a:extLst>
              </a:tr>
              <a:tr h="176558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Créer un nouveau produit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produit est créé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fonctionne,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est esthétique,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est adapté au marché,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coûts sont respectés,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est moins cher ou plus performant que les produits concurrents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5377166"/>
                  </a:ext>
                </a:extLst>
              </a:tr>
              <a:tr h="117705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Satisfaire une commande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commande est livrée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les délais,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complète,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sans erreurs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sans réserve du client.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229234"/>
                  </a:ext>
                </a:extLst>
              </a:tr>
              <a:tr h="88279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Organiser un événement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L’évènement est terminé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contraintes ont été respectées,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coûts sont respectés,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participants sont satisfaits.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0732142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2B7A6E48-C4D1-4D69-B0FA-9A5FC4135AFD}"/>
              </a:ext>
            </a:extLst>
          </p:cNvPr>
          <p:cNvSpPr txBox="1"/>
          <p:nvPr/>
        </p:nvSpPr>
        <p:spPr>
          <a:xfrm>
            <a:off x="427567" y="5405048"/>
            <a:ext cx="110983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méthode la plus efficace pour envisager toutes les contraintes à résoudre consiste à utiliser la méthode du QQOQCPC (qui, quand, ou, quoi, comment, pourquoi, combien). </a:t>
            </a:r>
          </a:p>
        </p:txBody>
      </p:sp>
    </p:spTree>
    <p:extLst>
      <p:ext uri="{BB962C8B-B14F-4D97-AF65-F5344CB8AC3E}">
        <p14:creationId xmlns:p14="http://schemas.microsoft.com/office/powerpoint/2010/main" val="1648641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294</TotalTime>
  <Words>234</Words>
  <Application>Microsoft Office PowerPoint</Application>
  <PresentationFormat>Grand écran</PresentationFormat>
  <Paragraphs>31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Symbol</vt:lpstr>
      <vt:lpstr>Wingdings 3</vt:lpstr>
      <vt:lpstr>Ion</vt:lpstr>
      <vt:lpstr>  1.  Définir le ou les objectifs à atteindre</vt:lpstr>
      <vt:lpstr>  1.  Définir le ou les objectifs à atteindre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21</cp:revision>
  <dcterms:created xsi:type="dcterms:W3CDTF">2014-01-16T23:14:09Z</dcterms:created>
  <dcterms:modified xsi:type="dcterms:W3CDTF">2023-10-11T14:55:59Z</dcterms:modified>
</cp:coreProperties>
</file>