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7F563-7C1D-4BD3-9715-478ACD5389A7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C83F8B2-D136-4897-9D39-8E36A6E8F5A6}">
      <dgm:prSet phldrT="[Texte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Définir l'objectif à atteindre </a:t>
          </a:r>
        </a:p>
      </dgm:t>
    </dgm:pt>
    <dgm:pt modelId="{BA2FBED8-0F11-4640-9DCD-900F2F9E7914}" type="parTrans" cxnId="{9B50F047-E29C-4DDA-842B-976D11C538F0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277D9A1F-ABD9-4D10-B70F-6630BEAC3621}" type="sibTrans" cxnId="{9B50F047-E29C-4DDA-842B-976D11C538F0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9A08108E-6AC5-4A92-B81C-CA7C9A037756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Créer l'équipe charger d'atteindre l'objectif </a:t>
          </a:r>
        </a:p>
      </dgm:t>
    </dgm:pt>
    <dgm:pt modelId="{E5930FDF-FBBF-4765-AB89-ABEC8886B8F0}" type="parTrans" cxnId="{7CA73B42-3331-423F-93EF-50532E133D79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8BE52291-8793-4BA4-AABD-C8B25967F760}" type="sibTrans" cxnId="{7CA73B42-3331-423F-93EF-50532E133D79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D56EAE91-DF86-4666-BD32-E87C2B985088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Lister et ordonner les actions à réaliser</a:t>
          </a:r>
        </a:p>
      </dgm:t>
    </dgm:pt>
    <dgm:pt modelId="{A0D634BD-5867-4FB2-8010-8CEF0D778F64}" type="parTrans" cxnId="{C99A2262-E4B2-46A9-A6B0-0B156544EB6E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FB6E7AFC-E53F-44BE-BA4C-085BC73CFF9B}" type="sibTrans" cxnId="{C99A2262-E4B2-46A9-A6B0-0B156544EB6E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39508504-861B-451E-B344-F07D31667FBE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Identifier les besoins et contraintes de chaque action </a:t>
          </a:r>
        </a:p>
      </dgm:t>
    </dgm:pt>
    <dgm:pt modelId="{8290C974-6190-477E-8AFF-24BE9E0D87BE}" type="parTrans" cxnId="{90BBA3BD-D42A-480B-89B5-34F73B9E8A9D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5B477EF2-F564-4D4D-A23D-26F857AC70A2}" type="sibTrans" cxnId="{90BBA3BD-D42A-480B-89B5-34F73B9E8A9D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679D9D3D-3960-492A-9E2A-4AB20E60297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Mettre en œuvre les actions </a:t>
          </a:r>
        </a:p>
      </dgm:t>
    </dgm:pt>
    <dgm:pt modelId="{EC45A903-460D-4A25-A46A-821FBC39D8E1}" type="parTrans" cxnId="{099538C4-8C25-4881-AF37-10A3DCBE138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3E57B52E-DAAB-4D2C-B53D-C2F82EE5723C}" type="sibTrans" cxnId="{099538C4-8C25-4881-AF37-10A3DCBE138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05FBFE13-A0FC-4657-93D7-D0C93ACBC1B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>
              <a:latin typeface="Arial Narrow" panose="020B0606020202030204" pitchFamily="34" charset="0"/>
            </a:rPr>
            <a:t>Contrôler le déroulement des actions</a:t>
          </a:r>
        </a:p>
      </dgm:t>
    </dgm:pt>
    <dgm:pt modelId="{614A4E2C-0A20-4F6F-BA68-99060B6B16D2}" type="parTrans" cxnId="{5E15DBCD-8FCC-4DDC-9D26-53C8972DD457}">
      <dgm:prSet/>
      <dgm:spPr/>
      <dgm:t>
        <a:bodyPr/>
        <a:lstStyle/>
        <a:p>
          <a:endParaRPr lang="fr-FR" sz="4000"/>
        </a:p>
      </dgm:t>
    </dgm:pt>
    <dgm:pt modelId="{BF398090-191A-40DD-ADE5-E087C831C470}" type="sibTrans" cxnId="{5E15DBCD-8FCC-4DDC-9D26-53C8972DD457}">
      <dgm:prSet/>
      <dgm:spPr/>
      <dgm:t>
        <a:bodyPr/>
        <a:lstStyle/>
        <a:p>
          <a:endParaRPr lang="fr-FR" sz="4000"/>
        </a:p>
      </dgm:t>
    </dgm:pt>
    <dgm:pt modelId="{0D549590-A47E-45E1-8DDC-8222C21DF6D1}" type="pres">
      <dgm:prSet presAssocID="{A807F563-7C1D-4BD3-9715-478ACD5389A7}" presName="Name0" presStyleCnt="0">
        <dgm:presLayoutVars>
          <dgm:dir/>
          <dgm:animLvl val="lvl"/>
          <dgm:resizeHandles val="exact"/>
        </dgm:presLayoutVars>
      </dgm:prSet>
      <dgm:spPr/>
    </dgm:pt>
    <dgm:pt modelId="{408AF84A-85B9-4967-A8B4-8FF1F2DCD4E5}" type="pres">
      <dgm:prSet presAssocID="{05FBFE13-A0FC-4657-93D7-D0C93ACBC1B1}" presName="boxAndChildren" presStyleCnt="0"/>
      <dgm:spPr/>
    </dgm:pt>
    <dgm:pt modelId="{B57B2B58-7BB9-4D01-8DB8-F8B3F1C44218}" type="pres">
      <dgm:prSet presAssocID="{05FBFE13-A0FC-4657-93D7-D0C93ACBC1B1}" presName="parentTextBox" presStyleLbl="node1" presStyleIdx="0" presStyleCnt="6" custScaleY="2000000"/>
      <dgm:spPr/>
    </dgm:pt>
    <dgm:pt modelId="{DC74BB03-6643-4369-B3F5-3AC0049DA339}" type="pres">
      <dgm:prSet presAssocID="{3E57B52E-DAAB-4D2C-B53D-C2F82EE5723C}" presName="sp" presStyleCnt="0"/>
      <dgm:spPr/>
    </dgm:pt>
    <dgm:pt modelId="{E87F58E2-9C9A-4BF3-A2BB-AF303A613529}" type="pres">
      <dgm:prSet presAssocID="{679D9D3D-3960-492A-9E2A-4AB20E602970}" presName="arrowAndChildren" presStyleCnt="0"/>
      <dgm:spPr/>
    </dgm:pt>
    <dgm:pt modelId="{371725B5-C56E-43AE-9D01-26086F6733BF}" type="pres">
      <dgm:prSet presAssocID="{679D9D3D-3960-492A-9E2A-4AB20E602970}" presName="parentTextArrow" presStyleLbl="node1" presStyleIdx="1" presStyleCnt="6" custScaleY="2000000"/>
      <dgm:spPr/>
    </dgm:pt>
    <dgm:pt modelId="{DFD84A8A-606F-4A5C-B4A2-6F779F1139DE}" type="pres">
      <dgm:prSet presAssocID="{5B477EF2-F564-4D4D-A23D-26F857AC70A2}" presName="sp" presStyleCnt="0"/>
      <dgm:spPr/>
    </dgm:pt>
    <dgm:pt modelId="{B5100D6F-9DF2-4241-A9AD-80CDF5912AFA}" type="pres">
      <dgm:prSet presAssocID="{39508504-861B-451E-B344-F07D31667FBE}" presName="arrowAndChildren" presStyleCnt="0"/>
      <dgm:spPr/>
    </dgm:pt>
    <dgm:pt modelId="{2252092C-22E9-411F-A364-81B179229013}" type="pres">
      <dgm:prSet presAssocID="{39508504-861B-451E-B344-F07D31667FBE}" presName="parentTextArrow" presStyleLbl="node1" presStyleIdx="2" presStyleCnt="6" custScaleY="2000000"/>
      <dgm:spPr/>
    </dgm:pt>
    <dgm:pt modelId="{8A983DE2-FD18-4260-BDCD-CE44424B308C}" type="pres">
      <dgm:prSet presAssocID="{FB6E7AFC-E53F-44BE-BA4C-085BC73CFF9B}" presName="sp" presStyleCnt="0"/>
      <dgm:spPr/>
    </dgm:pt>
    <dgm:pt modelId="{A7DA817B-752D-45BC-A137-6F1B2EEECA47}" type="pres">
      <dgm:prSet presAssocID="{D56EAE91-DF86-4666-BD32-E87C2B985088}" presName="arrowAndChildren" presStyleCnt="0"/>
      <dgm:spPr/>
    </dgm:pt>
    <dgm:pt modelId="{999DBD66-D4BA-4EB0-80B4-2EF98EC37331}" type="pres">
      <dgm:prSet presAssocID="{D56EAE91-DF86-4666-BD32-E87C2B985088}" presName="parentTextArrow" presStyleLbl="node1" presStyleIdx="3" presStyleCnt="6" custScaleY="2000000"/>
      <dgm:spPr/>
    </dgm:pt>
    <dgm:pt modelId="{4137B316-5F72-46A8-93F5-ECADB0840A29}" type="pres">
      <dgm:prSet presAssocID="{8BE52291-8793-4BA4-AABD-C8B25967F760}" presName="sp" presStyleCnt="0"/>
      <dgm:spPr/>
    </dgm:pt>
    <dgm:pt modelId="{E9C60A53-0DB9-4DA5-B15E-DE4FCA364A4E}" type="pres">
      <dgm:prSet presAssocID="{9A08108E-6AC5-4A92-B81C-CA7C9A037756}" presName="arrowAndChildren" presStyleCnt="0"/>
      <dgm:spPr/>
    </dgm:pt>
    <dgm:pt modelId="{99722242-1EFE-49EE-9661-AA46D12E0E43}" type="pres">
      <dgm:prSet presAssocID="{9A08108E-6AC5-4A92-B81C-CA7C9A037756}" presName="parentTextArrow" presStyleLbl="node1" presStyleIdx="4" presStyleCnt="6" custScaleY="2000000"/>
      <dgm:spPr/>
    </dgm:pt>
    <dgm:pt modelId="{58CFE7BA-890B-4FC9-B865-985A06327A26}" type="pres">
      <dgm:prSet presAssocID="{277D9A1F-ABD9-4D10-B70F-6630BEAC3621}" presName="sp" presStyleCnt="0"/>
      <dgm:spPr/>
    </dgm:pt>
    <dgm:pt modelId="{8C8D9BF3-1361-47B8-B7EA-1E27E6D97AD9}" type="pres">
      <dgm:prSet presAssocID="{6C83F8B2-D136-4897-9D39-8E36A6E8F5A6}" presName="arrowAndChildren" presStyleCnt="0"/>
      <dgm:spPr/>
    </dgm:pt>
    <dgm:pt modelId="{A4B32359-106F-4E5A-AEE5-258FEF82D75B}" type="pres">
      <dgm:prSet presAssocID="{6C83F8B2-D136-4897-9D39-8E36A6E8F5A6}" presName="parentTextArrow" presStyleLbl="node1" presStyleIdx="5" presStyleCnt="6" custScaleY="2000000"/>
      <dgm:spPr/>
    </dgm:pt>
  </dgm:ptLst>
  <dgm:cxnLst>
    <dgm:cxn modelId="{9945B703-DC4B-490B-8B39-0C105DADD152}" type="presOf" srcId="{9A08108E-6AC5-4A92-B81C-CA7C9A037756}" destId="{99722242-1EFE-49EE-9661-AA46D12E0E43}" srcOrd="0" destOrd="0" presId="urn:microsoft.com/office/officeart/2005/8/layout/process4"/>
    <dgm:cxn modelId="{2DA66D18-0D6E-4BBD-88AB-26F7153DF1AC}" type="presOf" srcId="{39508504-861B-451E-B344-F07D31667FBE}" destId="{2252092C-22E9-411F-A364-81B179229013}" srcOrd="0" destOrd="0" presId="urn:microsoft.com/office/officeart/2005/8/layout/process4"/>
    <dgm:cxn modelId="{756A771B-3186-4093-9156-C697414A6652}" type="presOf" srcId="{A807F563-7C1D-4BD3-9715-478ACD5389A7}" destId="{0D549590-A47E-45E1-8DDC-8222C21DF6D1}" srcOrd="0" destOrd="0" presId="urn:microsoft.com/office/officeart/2005/8/layout/process4"/>
    <dgm:cxn modelId="{883EC339-6702-45AA-9839-42128ADF4150}" type="presOf" srcId="{05FBFE13-A0FC-4657-93D7-D0C93ACBC1B1}" destId="{B57B2B58-7BB9-4D01-8DB8-F8B3F1C44218}" srcOrd="0" destOrd="0" presId="urn:microsoft.com/office/officeart/2005/8/layout/process4"/>
    <dgm:cxn modelId="{CD7FF53A-9A77-4888-BCA3-66AC6009888F}" type="presOf" srcId="{6C83F8B2-D136-4897-9D39-8E36A6E8F5A6}" destId="{A4B32359-106F-4E5A-AEE5-258FEF82D75B}" srcOrd="0" destOrd="0" presId="urn:microsoft.com/office/officeart/2005/8/layout/process4"/>
    <dgm:cxn modelId="{C99A2262-E4B2-46A9-A6B0-0B156544EB6E}" srcId="{A807F563-7C1D-4BD3-9715-478ACD5389A7}" destId="{D56EAE91-DF86-4666-BD32-E87C2B985088}" srcOrd="2" destOrd="0" parTransId="{A0D634BD-5867-4FB2-8010-8CEF0D778F64}" sibTransId="{FB6E7AFC-E53F-44BE-BA4C-085BC73CFF9B}"/>
    <dgm:cxn modelId="{7CA73B42-3331-423F-93EF-50532E133D79}" srcId="{A807F563-7C1D-4BD3-9715-478ACD5389A7}" destId="{9A08108E-6AC5-4A92-B81C-CA7C9A037756}" srcOrd="1" destOrd="0" parTransId="{E5930FDF-FBBF-4765-AB89-ABEC8886B8F0}" sibTransId="{8BE52291-8793-4BA4-AABD-C8B25967F760}"/>
    <dgm:cxn modelId="{3C30E767-43E3-4F18-B43B-96EF76B70939}" type="presOf" srcId="{679D9D3D-3960-492A-9E2A-4AB20E602970}" destId="{371725B5-C56E-43AE-9D01-26086F6733BF}" srcOrd="0" destOrd="0" presId="urn:microsoft.com/office/officeart/2005/8/layout/process4"/>
    <dgm:cxn modelId="{9B50F047-E29C-4DDA-842B-976D11C538F0}" srcId="{A807F563-7C1D-4BD3-9715-478ACD5389A7}" destId="{6C83F8B2-D136-4897-9D39-8E36A6E8F5A6}" srcOrd="0" destOrd="0" parTransId="{BA2FBED8-0F11-4640-9DCD-900F2F9E7914}" sibTransId="{277D9A1F-ABD9-4D10-B70F-6630BEAC3621}"/>
    <dgm:cxn modelId="{0C536C8F-1EAE-4B2A-BF82-6DE4583A4022}" type="presOf" srcId="{D56EAE91-DF86-4666-BD32-E87C2B985088}" destId="{999DBD66-D4BA-4EB0-80B4-2EF98EC37331}" srcOrd="0" destOrd="0" presId="urn:microsoft.com/office/officeart/2005/8/layout/process4"/>
    <dgm:cxn modelId="{90BBA3BD-D42A-480B-89B5-34F73B9E8A9D}" srcId="{A807F563-7C1D-4BD3-9715-478ACD5389A7}" destId="{39508504-861B-451E-B344-F07D31667FBE}" srcOrd="3" destOrd="0" parTransId="{8290C974-6190-477E-8AFF-24BE9E0D87BE}" sibTransId="{5B477EF2-F564-4D4D-A23D-26F857AC70A2}"/>
    <dgm:cxn modelId="{099538C4-8C25-4881-AF37-10A3DCBE138B}" srcId="{A807F563-7C1D-4BD3-9715-478ACD5389A7}" destId="{679D9D3D-3960-492A-9E2A-4AB20E602970}" srcOrd="4" destOrd="0" parTransId="{EC45A903-460D-4A25-A46A-821FBC39D8E1}" sibTransId="{3E57B52E-DAAB-4D2C-B53D-C2F82EE5723C}"/>
    <dgm:cxn modelId="{5E15DBCD-8FCC-4DDC-9D26-53C8972DD457}" srcId="{A807F563-7C1D-4BD3-9715-478ACD5389A7}" destId="{05FBFE13-A0FC-4657-93D7-D0C93ACBC1B1}" srcOrd="5" destOrd="0" parTransId="{614A4E2C-0A20-4F6F-BA68-99060B6B16D2}" sibTransId="{BF398090-191A-40DD-ADE5-E087C831C470}"/>
    <dgm:cxn modelId="{69ECAB60-48C7-479B-A95F-E0A3854B211D}" type="presParOf" srcId="{0D549590-A47E-45E1-8DDC-8222C21DF6D1}" destId="{408AF84A-85B9-4967-A8B4-8FF1F2DCD4E5}" srcOrd="0" destOrd="0" presId="urn:microsoft.com/office/officeart/2005/8/layout/process4"/>
    <dgm:cxn modelId="{3E77D9EF-140D-43E7-993C-4CA33368A5DF}" type="presParOf" srcId="{408AF84A-85B9-4967-A8B4-8FF1F2DCD4E5}" destId="{B57B2B58-7BB9-4D01-8DB8-F8B3F1C44218}" srcOrd="0" destOrd="0" presId="urn:microsoft.com/office/officeart/2005/8/layout/process4"/>
    <dgm:cxn modelId="{2F3A5664-9A22-4A31-9C9C-DF9493F78180}" type="presParOf" srcId="{0D549590-A47E-45E1-8DDC-8222C21DF6D1}" destId="{DC74BB03-6643-4369-B3F5-3AC0049DA339}" srcOrd="1" destOrd="0" presId="urn:microsoft.com/office/officeart/2005/8/layout/process4"/>
    <dgm:cxn modelId="{FA9E4197-8ED8-48F2-8989-94987822000C}" type="presParOf" srcId="{0D549590-A47E-45E1-8DDC-8222C21DF6D1}" destId="{E87F58E2-9C9A-4BF3-A2BB-AF303A613529}" srcOrd="2" destOrd="0" presId="urn:microsoft.com/office/officeart/2005/8/layout/process4"/>
    <dgm:cxn modelId="{9B215D90-C6F9-4ADC-B873-696AD10AB534}" type="presParOf" srcId="{E87F58E2-9C9A-4BF3-A2BB-AF303A613529}" destId="{371725B5-C56E-43AE-9D01-26086F6733BF}" srcOrd="0" destOrd="0" presId="urn:microsoft.com/office/officeart/2005/8/layout/process4"/>
    <dgm:cxn modelId="{77F19412-B9F6-4453-BB6C-C161CF69B001}" type="presParOf" srcId="{0D549590-A47E-45E1-8DDC-8222C21DF6D1}" destId="{DFD84A8A-606F-4A5C-B4A2-6F779F1139DE}" srcOrd="3" destOrd="0" presId="urn:microsoft.com/office/officeart/2005/8/layout/process4"/>
    <dgm:cxn modelId="{98ACB523-AC89-4A75-9FA2-DD6B59B1742C}" type="presParOf" srcId="{0D549590-A47E-45E1-8DDC-8222C21DF6D1}" destId="{B5100D6F-9DF2-4241-A9AD-80CDF5912AFA}" srcOrd="4" destOrd="0" presId="urn:microsoft.com/office/officeart/2005/8/layout/process4"/>
    <dgm:cxn modelId="{14B3857C-083A-46C0-A4D5-27F52C953208}" type="presParOf" srcId="{B5100D6F-9DF2-4241-A9AD-80CDF5912AFA}" destId="{2252092C-22E9-411F-A364-81B179229013}" srcOrd="0" destOrd="0" presId="urn:microsoft.com/office/officeart/2005/8/layout/process4"/>
    <dgm:cxn modelId="{7CE71883-1442-4EBF-9663-1862D49F5F7A}" type="presParOf" srcId="{0D549590-A47E-45E1-8DDC-8222C21DF6D1}" destId="{8A983DE2-FD18-4260-BDCD-CE44424B308C}" srcOrd="5" destOrd="0" presId="urn:microsoft.com/office/officeart/2005/8/layout/process4"/>
    <dgm:cxn modelId="{7C6E22F3-6058-429D-94D8-2671BF0CBA41}" type="presParOf" srcId="{0D549590-A47E-45E1-8DDC-8222C21DF6D1}" destId="{A7DA817B-752D-45BC-A137-6F1B2EEECA47}" srcOrd="6" destOrd="0" presId="urn:microsoft.com/office/officeart/2005/8/layout/process4"/>
    <dgm:cxn modelId="{C7CDA2EF-B0ED-461D-82C1-18733978BFCA}" type="presParOf" srcId="{A7DA817B-752D-45BC-A137-6F1B2EEECA47}" destId="{999DBD66-D4BA-4EB0-80B4-2EF98EC37331}" srcOrd="0" destOrd="0" presId="urn:microsoft.com/office/officeart/2005/8/layout/process4"/>
    <dgm:cxn modelId="{C1058173-283E-41AD-9689-774E35221839}" type="presParOf" srcId="{0D549590-A47E-45E1-8DDC-8222C21DF6D1}" destId="{4137B316-5F72-46A8-93F5-ECADB0840A29}" srcOrd="7" destOrd="0" presId="urn:microsoft.com/office/officeart/2005/8/layout/process4"/>
    <dgm:cxn modelId="{D4CBFD3C-25AF-48CA-BC48-3A61F6E6AF7D}" type="presParOf" srcId="{0D549590-A47E-45E1-8DDC-8222C21DF6D1}" destId="{E9C60A53-0DB9-4DA5-B15E-DE4FCA364A4E}" srcOrd="8" destOrd="0" presId="urn:microsoft.com/office/officeart/2005/8/layout/process4"/>
    <dgm:cxn modelId="{1975966C-5D70-4886-A1AA-C402D7F44592}" type="presParOf" srcId="{E9C60A53-0DB9-4DA5-B15E-DE4FCA364A4E}" destId="{99722242-1EFE-49EE-9661-AA46D12E0E43}" srcOrd="0" destOrd="0" presId="urn:microsoft.com/office/officeart/2005/8/layout/process4"/>
    <dgm:cxn modelId="{022B5F45-85E0-422C-BCB3-65FAD60EF27A}" type="presParOf" srcId="{0D549590-A47E-45E1-8DDC-8222C21DF6D1}" destId="{58CFE7BA-890B-4FC9-B865-985A06327A26}" srcOrd="9" destOrd="0" presId="urn:microsoft.com/office/officeart/2005/8/layout/process4"/>
    <dgm:cxn modelId="{B7EBEDE7-C186-4BFC-A236-81D43AAF9506}" type="presParOf" srcId="{0D549590-A47E-45E1-8DDC-8222C21DF6D1}" destId="{8C8D9BF3-1361-47B8-B7EA-1E27E6D97AD9}" srcOrd="10" destOrd="0" presId="urn:microsoft.com/office/officeart/2005/8/layout/process4"/>
    <dgm:cxn modelId="{95772492-5115-4B6F-97A6-1DAB66BB569E}" type="presParOf" srcId="{8C8D9BF3-1361-47B8-B7EA-1E27E6D97AD9}" destId="{A4B32359-106F-4E5A-AEE5-258FEF82D75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B2B58-7BB9-4D01-8DB8-F8B3F1C44218}">
      <dsp:nvSpPr>
        <dsp:cNvPr id="0" name=""/>
        <dsp:cNvSpPr/>
      </dsp:nvSpPr>
      <dsp:spPr>
        <a:xfrm>
          <a:off x="0" y="3441834"/>
          <a:ext cx="5431227" cy="4476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Contrôler le déroulement des actions</a:t>
          </a:r>
        </a:p>
      </dsp:txBody>
      <dsp:txXfrm>
        <a:off x="0" y="3441834"/>
        <a:ext cx="5431227" cy="447630"/>
      </dsp:txXfrm>
    </dsp:sp>
    <dsp:sp modelId="{371725B5-C56E-43AE-9D01-26086F6733BF}">
      <dsp:nvSpPr>
        <dsp:cNvPr id="0" name=""/>
        <dsp:cNvSpPr/>
      </dsp:nvSpPr>
      <dsp:spPr>
        <a:xfrm rot="10800000">
          <a:off x="0" y="2753715"/>
          <a:ext cx="5431227" cy="688455"/>
        </a:xfrm>
        <a:prstGeom prst="upArrowCallout">
          <a:avLst/>
        </a:prstGeom>
        <a:gradFill rotWithShape="0">
          <a:gsLst>
            <a:gs pos="0">
              <a:schemeClr val="accent2">
                <a:hueOff val="270963"/>
                <a:satOff val="-1326"/>
                <a:lumOff val="745"/>
                <a:alphaOff val="0"/>
                <a:tint val="64000"/>
                <a:lumMod val="118000"/>
              </a:schemeClr>
            </a:gs>
            <a:gs pos="100000">
              <a:schemeClr val="accent2">
                <a:hueOff val="270963"/>
                <a:satOff val="-1326"/>
                <a:lumOff val="74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Mettre en œuvre les actions </a:t>
          </a:r>
        </a:p>
      </dsp:txBody>
      <dsp:txXfrm rot="10800000">
        <a:off x="0" y="2753715"/>
        <a:ext cx="5431227" cy="447337"/>
      </dsp:txXfrm>
    </dsp:sp>
    <dsp:sp modelId="{2252092C-22E9-411F-A364-81B179229013}">
      <dsp:nvSpPr>
        <dsp:cNvPr id="0" name=""/>
        <dsp:cNvSpPr/>
      </dsp:nvSpPr>
      <dsp:spPr>
        <a:xfrm rot="10800000">
          <a:off x="0" y="2065595"/>
          <a:ext cx="5431227" cy="688455"/>
        </a:xfrm>
        <a:prstGeom prst="upArrowCallout">
          <a:avLst/>
        </a:prstGeom>
        <a:gradFill rotWithShape="0">
          <a:gsLst>
            <a:gs pos="0">
              <a:schemeClr val="accent2">
                <a:hueOff val="541926"/>
                <a:satOff val="-2653"/>
                <a:lumOff val="1490"/>
                <a:alphaOff val="0"/>
                <a:tint val="64000"/>
                <a:lumMod val="118000"/>
              </a:schemeClr>
            </a:gs>
            <a:gs pos="100000">
              <a:schemeClr val="accent2">
                <a:hueOff val="541926"/>
                <a:satOff val="-2653"/>
                <a:lumOff val="149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Identifier les besoins et contraintes de chaque action </a:t>
          </a:r>
        </a:p>
      </dsp:txBody>
      <dsp:txXfrm rot="10800000">
        <a:off x="0" y="2065595"/>
        <a:ext cx="5431227" cy="447337"/>
      </dsp:txXfrm>
    </dsp:sp>
    <dsp:sp modelId="{999DBD66-D4BA-4EB0-80B4-2EF98EC37331}">
      <dsp:nvSpPr>
        <dsp:cNvPr id="0" name=""/>
        <dsp:cNvSpPr/>
      </dsp:nvSpPr>
      <dsp:spPr>
        <a:xfrm rot="10800000">
          <a:off x="0" y="1377476"/>
          <a:ext cx="5431227" cy="688455"/>
        </a:xfrm>
        <a:prstGeom prst="upArrowCallout">
          <a:avLst/>
        </a:prstGeom>
        <a:gradFill rotWithShape="0">
          <a:gsLst>
            <a:gs pos="0">
              <a:schemeClr val="accent2">
                <a:hueOff val="812888"/>
                <a:satOff val="-3979"/>
                <a:lumOff val="2235"/>
                <a:alphaOff val="0"/>
                <a:tint val="64000"/>
                <a:lumMod val="118000"/>
              </a:schemeClr>
            </a:gs>
            <a:gs pos="100000">
              <a:schemeClr val="accent2">
                <a:hueOff val="812888"/>
                <a:satOff val="-3979"/>
                <a:lumOff val="223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Lister et ordonner les actions à réaliser</a:t>
          </a:r>
        </a:p>
      </dsp:txBody>
      <dsp:txXfrm rot="10800000">
        <a:off x="0" y="1377476"/>
        <a:ext cx="5431227" cy="447337"/>
      </dsp:txXfrm>
    </dsp:sp>
    <dsp:sp modelId="{99722242-1EFE-49EE-9661-AA46D12E0E43}">
      <dsp:nvSpPr>
        <dsp:cNvPr id="0" name=""/>
        <dsp:cNvSpPr/>
      </dsp:nvSpPr>
      <dsp:spPr>
        <a:xfrm rot="10800000">
          <a:off x="0" y="689356"/>
          <a:ext cx="5431227" cy="688455"/>
        </a:xfrm>
        <a:prstGeom prst="upArrowCallout">
          <a:avLst/>
        </a:prstGeom>
        <a:gradFill rotWithShape="0">
          <a:gsLst>
            <a:gs pos="0">
              <a:schemeClr val="accent2">
                <a:hueOff val="1083851"/>
                <a:satOff val="-5306"/>
                <a:lumOff val="2980"/>
                <a:alphaOff val="0"/>
                <a:tint val="64000"/>
                <a:lumMod val="118000"/>
              </a:schemeClr>
            </a:gs>
            <a:gs pos="100000">
              <a:schemeClr val="accent2">
                <a:hueOff val="1083851"/>
                <a:satOff val="-5306"/>
                <a:lumOff val="298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Créer l'équipe charger d'atteindre l'objectif </a:t>
          </a:r>
        </a:p>
      </dsp:txBody>
      <dsp:txXfrm rot="10800000">
        <a:off x="0" y="689356"/>
        <a:ext cx="5431227" cy="447337"/>
      </dsp:txXfrm>
    </dsp:sp>
    <dsp:sp modelId="{A4B32359-106F-4E5A-AEE5-258FEF82D75B}">
      <dsp:nvSpPr>
        <dsp:cNvPr id="0" name=""/>
        <dsp:cNvSpPr/>
      </dsp:nvSpPr>
      <dsp:spPr>
        <a:xfrm rot="10800000">
          <a:off x="0" y="1237"/>
          <a:ext cx="5431227" cy="688455"/>
        </a:xfrm>
        <a:prstGeom prst="upArrowCallou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64000"/>
                <a:lumMod val="118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>
              <a:latin typeface="Arial Narrow" panose="020B0606020202030204" pitchFamily="34" charset="0"/>
            </a:rPr>
            <a:t>Définir l'objectif à atteindre </a:t>
          </a:r>
        </a:p>
      </dsp:txBody>
      <dsp:txXfrm rot="10800000">
        <a:off x="0" y="1237"/>
        <a:ext cx="5431227" cy="44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Participer à un projet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37B718-568E-4C09-91D4-0B286E52A627}"/>
              </a:ext>
            </a:extLst>
          </p:cNvPr>
          <p:cNvSpPr txBox="1"/>
          <p:nvPr/>
        </p:nvSpPr>
        <p:spPr>
          <a:xfrm>
            <a:off x="171718" y="701021"/>
            <a:ext cx="10277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1E82048-49FA-46EB-9A58-7B66AF48B261}"/>
              </a:ext>
            </a:extLst>
          </p:cNvPr>
          <p:cNvSpPr txBox="1"/>
          <p:nvPr/>
        </p:nvSpPr>
        <p:spPr>
          <a:xfrm>
            <a:off x="301883" y="1734638"/>
            <a:ext cx="5214567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Réaliser un projet consiste à organiser et rationaliser la mise en œuvre d’actions afin d’atteindre un objectif. </a:t>
            </a:r>
          </a:p>
          <a:p>
            <a:pPr algn="just">
              <a:spcBef>
                <a:spcPts val="18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projet n'existe pas en soi, il part toujours d'une idée, d’un besoin, d'une attente, d'un problème, d'un souhait.</a:t>
            </a:r>
          </a:p>
          <a:p>
            <a:pPr algn="just">
              <a:spcBef>
                <a:spcPts val="18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’objectif, 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 à atteindre 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est la première caractéristique : 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un produit ; 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planifier un chantier ; 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une plaquette commerciale; 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participer à un salon.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2E16B4D3-DDEB-4702-B6A4-3CBF23D9BE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7226305"/>
              </p:ext>
            </p:extLst>
          </p:nvPr>
        </p:nvGraphicFramePr>
        <p:xfrm>
          <a:off x="6370174" y="1670075"/>
          <a:ext cx="5431227" cy="389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Participer à un projet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37B718-568E-4C09-91D4-0B286E52A627}"/>
              </a:ext>
            </a:extLst>
          </p:cNvPr>
          <p:cNvSpPr txBox="1"/>
          <p:nvPr/>
        </p:nvSpPr>
        <p:spPr>
          <a:xfrm>
            <a:off x="2408767" y="701021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1E82048-49FA-46EB-9A58-7B66AF48B261}"/>
              </a:ext>
            </a:extLst>
          </p:cNvPr>
          <p:cNvSpPr txBox="1"/>
          <p:nvPr/>
        </p:nvSpPr>
        <p:spPr>
          <a:xfrm>
            <a:off x="301883" y="1734638"/>
            <a:ext cx="1132280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L’identification précise de l’objectif est essentielle dans la mesure où elle conditionne : </a:t>
            </a:r>
          </a:p>
          <a:p>
            <a:pPr marL="800100" lvl="1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moyens et les ressources à mettre en œuvre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humains, financiers, techniques, technologiques... ;</a:t>
            </a:r>
          </a:p>
          <a:p>
            <a:pPr marL="800100" lvl="1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contraintes à respecter 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 temps, d’organisations, </a:t>
            </a:r>
            <a:r>
              <a:rPr lang="fr-F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financieres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techniques ;</a:t>
            </a:r>
          </a:p>
          <a:p>
            <a:pPr marL="800100" lvl="1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l’échéance de l’objectif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 moment ou le but est atteint et les tâches à mettre en œuvre sont terminées.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0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méthode de QQOQCPC (Qui, Quand, Où, Quoi, Comment, Pourquoi, Combien) accompagne toutes les étapes d’un projet. 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aide les décisionnaires à justifier et à organiser les tâches à mettre en œuvre, </a:t>
            </a:r>
            <a:r>
              <a:rPr lang="fr-FR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auxquelles est 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associé(e) l’attaché(e) de gestion.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23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247</Words>
  <Application>Microsoft Office PowerPoint</Application>
  <PresentationFormat>Grand écran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Century Gothic</vt:lpstr>
      <vt:lpstr>Symbol</vt:lpstr>
      <vt:lpstr>Wingdings</vt:lpstr>
      <vt:lpstr>Wingdings 3</vt:lpstr>
      <vt:lpstr>Ion</vt:lpstr>
      <vt:lpstr>Chap. 2 – Participer à un projet</vt:lpstr>
      <vt:lpstr>Chap. 2 – Participer à un projet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10</cp:revision>
  <dcterms:created xsi:type="dcterms:W3CDTF">2014-01-16T23:14:09Z</dcterms:created>
  <dcterms:modified xsi:type="dcterms:W3CDTF">2023-10-11T14:54:46Z</dcterms:modified>
</cp:coreProperties>
</file>