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1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849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09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133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7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19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47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30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270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404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36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789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9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2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4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698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74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89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731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3500" y="118533"/>
            <a:ext cx="12128500" cy="563034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3.  Sélectionner, évaluer, trier les résultats pertinents </a:t>
            </a:r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A95ECF8-E3F6-493E-8F9D-F37BC302204B}"/>
              </a:ext>
            </a:extLst>
          </p:cNvPr>
          <p:cNvSpPr txBox="1"/>
          <p:nvPr/>
        </p:nvSpPr>
        <p:spPr>
          <a:xfrm>
            <a:off x="830210" y="1568480"/>
            <a:ext cx="10354733" cy="41088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Internet contient de grandes quantités d’informations dont la qualité et la fiabilité sont parfois très relatives. </a:t>
            </a:r>
          </a:p>
          <a:p>
            <a:pPr algn="ctr">
              <a:spcBef>
                <a:spcPts val="1800"/>
              </a:spcBef>
            </a:pP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faut apprendre à les évaluer. </a:t>
            </a:r>
          </a:p>
          <a:p>
            <a:pPr algn="just">
              <a:spcBef>
                <a:spcPts val="18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 étape consiste à analyser et trier les contenus afin de ne retenir que les plus 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pertinents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ceux qui correspondent à l'objet de la recherche et qui apportent une information utilisable et intéressante.</a:t>
            </a:r>
          </a:p>
          <a:p>
            <a:pPr algn="just">
              <a:spcBef>
                <a:spcPts val="1800"/>
              </a:spcBef>
              <a:spcAft>
                <a:spcPts val="6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travail peut être fait par la personne qui est chargée de réaliser la veille au sein de l'entreprise (le veilleur) ou il peut être sous-traité à une entreprise spécialisée dans la veille ou dans la curation de contenus.</a:t>
            </a:r>
          </a:p>
        </p:txBody>
      </p:sp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3480661A-2586-4111-B0FC-082AB6FED7A6}"/>
              </a:ext>
            </a:extLst>
          </p:cNvPr>
          <p:cNvSpPr txBox="1">
            <a:spLocks/>
          </p:cNvSpPr>
          <p:nvPr/>
        </p:nvSpPr>
        <p:spPr>
          <a:xfrm>
            <a:off x="63500" y="118533"/>
            <a:ext cx="12128500" cy="5630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>
                <a:latin typeface="Arial" panose="020B0604020202020204" pitchFamily="34" charset="0"/>
                <a:cs typeface="Arial" panose="020B0604020202020204" pitchFamily="34" charset="0"/>
              </a:rPr>
              <a:t>3.  Sélectionner, évaluer, trier les résultats pertinents </a:t>
            </a:r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 descr="Une image contenant table&#10;&#10;Description générée automatiquement">
            <a:extLst>
              <a:ext uri="{FF2B5EF4-FFF2-40B4-BE49-F238E27FC236}">
                <a16:creationId xmlns:a16="http://schemas.microsoft.com/office/drawing/2014/main" id="{3BB99842-DFE2-428A-B7E5-A9E49A2CAA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282" y="1341229"/>
            <a:ext cx="11295489" cy="4103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19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3480661A-2586-4111-B0FC-082AB6FED7A6}"/>
              </a:ext>
            </a:extLst>
          </p:cNvPr>
          <p:cNvSpPr txBox="1">
            <a:spLocks/>
          </p:cNvSpPr>
          <p:nvPr/>
        </p:nvSpPr>
        <p:spPr>
          <a:xfrm>
            <a:off x="63500" y="118533"/>
            <a:ext cx="12128500" cy="56303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>
                <a:latin typeface="Arial" panose="020B0604020202020204" pitchFamily="34" charset="0"/>
                <a:cs typeface="Arial" panose="020B0604020202020204" pitchFamily="34" charset="0"/>
              </a:rPr>
              <a:t>3.  Sélectionner, évaluer, trier les résultats pertinents </a:t>
            </a:r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 descr="Une image contenant texte&#10;&#10;Description générée automatiquement">
            <a:extLst>
              <a:ext uri="{FF2B5EF4-FFF2-40B4-BE49-F238E27FC236}">
                <a16:creationId xmlns:a16="http://schemas.microsoft.com/office/drawing/2014/main" id="{124B72A5-8489-40BA-B116-FE1D898C81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99" y="806533"/>
            <a:ext cx="10021152" cy="5710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25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446</TotalTime>
  <Words>131</Words>
  <Application>Microsoft Office PowerPoint</Application>
  <PresentationFormat>Grand écran</PresentationFormat>
  <Paragraphs>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3.  Sélectionner, évaluer, trier les résultats pertinents 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18</cp:revision>
  <dcterms:created xsi:type="dcterms:W3CDTF">2014-01-16T23:14:09Z</dcterms:created>
  <dcterms:modified xsi:type="dcterms:W3CDTF">2023-10-10T17:32:41Z</dcterms:modified>
</cp:coreProperties>
</file>