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B34EA9-A36F-4238-84F0-87261BA84970}" type="doc">
      <dgm:prSet loTypeId="urn:microsoft.com/office/officeart/2005/8/layout/hProcess11" loCatId="process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fr-FR"/>
        </a:p>
      </dgm:t>
    </dgm:pt>
    <dgm:pt modelId="{3037A695-8E8B-4553-91BA-26244BB1D15A}">
      <dgm:prSet phldrT="[Texte]" custT="1"/>
      <dgm:spPr/>
      <dgm:t>
        <a:bodyPr/>
        <a:lstStyle/>
        <a:p>
          <a:r>
            <a:rPr lang="fr-FR" sz="2000" b="1">
              <a:latin typeface="Arial Narrow" panose="020B0606020202030204" pitchFamily="34" charset="0"/>
            </a:rPr>
            <a:t>Définir les thèmes de recherche</a:t>
          </a:r>
        </a:p>
      </dgm:t>
    </dgm:pt>
    <dgm:pt modelId="{4BEB4C85-D03A-4D16-92C0-0F1751E3EA02}" type="parTrans" cxnId="{8E762185-1728-4755-A7AD-BA26A8380BCA}">
      <dgm:prSet/>
      <dgm:spPr/>
      <dgm:t>
        <a:bodyPr/>
        <a:lstStyle/>
        <a:p>
          <a:endParaRPr lang="fr-FR" sz="2000" b="1">
            <a:latin typeface="Arial Narrow" panose="020B0606020202030204" pitchFamily="34" charset="0"/>
          </a:endParaRPr>
        </a:p>
      </dgm:t>
    </dgm:pt>
    <dgm:pt modelId="{EBDFD62F-0CC5-4C4F-A4B6-F72D33CB79BA}" type="sibTrans" cxnId="{8E762185-1728-4755-A7AD-BA26A8380BCA}">
      <dgm:prSet/>
      <dgm:spPr/>
      <dgm:t>
        <a:bodyPr/>
        <a:lstStyle/>
        <a:p>
          <a:endParaRPr lang="fr-FR" sz="2000" b="1">
            <a:latin typeface="Arial Narrow" panose="020B0606020202030204" pitchFamily="34" charset="0"/>
          </a:endParaRPr>
        </a:p>
      </dgm:t>
    </dgm:pt>
    <dgm:pt modelId="{DF2DFCEC-3A0D-41CC-A3B2-808157F2C2DF}">
      <dgm:prSet phldrT="[Texte]" custT="1"/>
      <dgm:spPr/>
      <dgm:t>
        <a:bodyPr/>
        <a:lstStyle/>
        <a:p>
          <a:r>
            <a:rPr lang="fr-FR" sz="2000" b="1">
              <a:latin typeface="Arial Narrow" panose="020B0606020202030204" pitchFamily="34" charset="0"/>
            </a:rPr>
            <a:t>Lister les mots clés</a:t>
          </a:r>
        </a:p>
      </dgm:t>
    </dgm:pt>
    <dgm:pt modelId="{0ABE5ABE-6D72-490A-BF84-CD078BDE5BAC}" type="parTrans" cxnId="{20DB36BE-CDFD-494E-8E6B-0094DCADE134}">
      <dgm:prSet/>
      <dgm:spPr/>
      <dgm:t>
        <a:bodyPr/>
        <a:lstStyle/>
        <a:p>
          <a:endParaRPr lang="fr-FR" sz="2000" b="1">
            <a:latin typeface="Arial Narrow" panose="020B0606020202030204" pitchFamily="34" charset="0"/>
          </a:endParaRPr>
        </a:p>
      </dgm:t>
    </dgm:pt>
    <dgm:pt modelId="{05D1B538-127D-4F10-9700-4ECC1DEB72FD}" type="sibTrans" cxnId="{20DB36BE-CDFD-494E-8E6B-0094DCADE134}">
      <dgm:prSet/>
      <dgm:spPr/>
      <dgm:t>
        <a:bodyPr/>
        <a:lstStyle/>
        <a:p>
          <a:endParaRPr lang="fr-FR" sz="2000" b="1">
            <a:latin typeface="Arial Narrow" panose="020B0606020202030204" pitchFamily="34" charset="0"/>
          </a:endParaRPr>
        </a:p>
      </dgm:t>
    </dgm:pt>
    <dgm:pt modelId="{7CA6F19D-06C6-4A82-ADEB-FCAC5A2DA856}">
      <dgm:prSet phldrT="[Texte]" custT="1"/>
      <dgm:spPr/>
      <dgm:t>
        <a:bodyPr/>
        <a:lstStyle/>
        <a:p>
          <a:r>
            <a:rPr lang="fr-FR" sz="2000" b="1">
              <a:latin typeface="Arial Narrow" panose="020B0606020202030204" pitchFamily="34" charset="0"/>
            </a:rPr>
            <a:t>Programmer les recherches</a:t>
          </a:r>
        </a:p>
      </dgm:t>
    </dgm:pt>
    <dgm:pt modelId="{2F5A33F1-EF8F-49F7-A575-3238F0481FD0}" type="parTrans" cxnId="{0F285DFA-9211-4034-BD6B-0A55B1E7ABC6}">
      <dgm:prSet/>
      <dgm:spPr/>
      <dgm:t>
        <a:bodyPr/>
        <a:lstStyle/>
        <a:p>
          <a:endParaRPr lang="fr-FR" sz="2000" b="1">
            <a:latin typeface="Arial Narrow" panose="020B0606020202030204" pitchFamily="34" charset="0"/>
          </a:endParaRPr>
        </a:p>
      </dgm:t>
    </dgm:pt>
    <dgm:pt modelId="{A7108CE5-594A-4C6D-BC74-E814F9DDC036}" type="sibTrans" cxnId="{0F285DFA-9211-4034-BD6B-0A55B1E7ABC6}">
      <dgm:prSet/>
      <dgm:spPr/>
      <dgm:t>
        <a:bodyPr/>
        <a:lstStyle/>
        <a:p>
          <a:endParaRPr lang="fr-FR" sz="2000" b="1">
            <a:latin typeface="Arial Narrow" panose="020B0606020202030204" pitchFamily="34" charset="0"/>
          </a:endParaRPr>
        </a:p>
      </dgm:t>
    </dgm:pt>
    <dgm:pt modelId="{A6CF7A57-85F2-4C83-9330-4076E12CA265}">
      <dgm:prSet phldrT="[Texte]" custT="1"/>
      <dgm:spPr/>
      <dgm:t>
        <a:bodyPr/>
        <a:lstStyle/>
        <a:p>
          <a:r>
            <a:rPr lang="fr-FR" sz="2000" b="1">
              <a:latin typeface="Arial Narrow" panose="020B0606020202030204" pitchFamily="34" charset="0"/>
            </a:rPr>
            <a:t>Sélectionner les moyens de collecte</a:t>
          </a:r>
        </a:p>
      </dgm:t>
    </dgm:pt>
    <dgm:pt modelId="{B048F69E-D883-404B-8876-9346BC38847F}" type="parTrans" cxnId="{BA8F8BA9-0198-494C-A90A-ABDFA9229BBE}">
      <dgm:prSet/>
      <dgm:spPr/>
      <dgm:t>
        <a:bodyPr/>
        <a:lstStyle/>
        <a:p>
          <a:endParaRPr lang="fr-FR" sz="2000">
            <a:latin typeface="Arial Narrow" panose="020B0606020202030204" pitchFamily="34" charset="0"/>
          </a:endParaRPr>
        </a:p>
      </dgm:t>
    </dgm:pt>
    <dgm:pt modelId="{8D376C92-113B-40EB-96A6-278BF5EA6727}" type="sibTrans" cxnId="{BA8F8BA9-0198-494C-A90A-ABDFA9229BBE}">
      <dgm:prSet/>
      <dgm:spPr/>
      <dgm:t>
        <a:bodyPr/>
        <a:lstStyle/>
        <a:p>
          <a:endParaRPr lang="fr-FR" sz="2000">
            <a:latin typeface="Arial Narrow" panose="020B0606020202030204" pitchFamily="34" charset="0"/>
          </a:endParaRPr>
        </a:p>
      </dgm:t>
    </dgm:pt>
    <dgm:pt modelId="{8794ECDF-C144-4F71-874C-E6ADE7B9F103}">
      <dgm:prSet phldrT="[Texte]" custT="1"/>
      <dgm:spPr/>
      <dgm:t>
        <a:bodyPr/>
        <a:lstStyle/>
        <a:p>
          <a:r>
            <a:rPr lang="fr-FR" sz="2000" b="1">
              <a:latin typeface="Arial Narrow" panose="020B0606020202030204" pitchFamily="34" charset="0"/>
            </a:rPr>
            <a:t>Traiter et diffuser les informations</a:t>
          </a:r>
        </a:p>
      </dgm:t>
    </dgm:pt>
    <dgm:pt modelId="{1EA24D42-669B-469A-9C8B-8E999798CE49}" type="parTrans" cxnId="{CE03CE10-DBEC-4CFD-91EA-C3840E38CAE1}">
      <dgm:prSet/>
      <dgm:spPr/>
      <dgm:t>
        <a:bodyPr/>
        <a:lstStyle/>
        <a:p>
          <a:endParaRPr lang="fr-FR" sz="2000">
            <a:latin typeface="Arial Narrow" panose="020B0606020202030204" pitchFamily="34" charset="0"/>
          </a:endParaRPr>
        </a:p>
      </dgm:t>
    </dgm:pt>
    <dgm:pt modelId="{B7553802-6AB9-4990-9FB8-A045C940C27E}" type="sibTrans" cxnId="{CE03CE10-DBEC-4CFD-91EA-C3840E38CAE1}">
      <dgm:prSet/>
      <dgm:spPr/>
      <dgm:t>
        <a:bodyPr/>
        <a:lstStyle/>
        <a:p>
          <a:endParaRPr lang="fr-FR" sz="2000">
            <a:latin typeface="Arial Narrow" panose="020B0606020202030204" pitchFamily="34" charset="0"/>
          </a:endParaRPr>
        </a:p>
      </dgm:t>
    </dgm:pt>
    <dgm:pt modelId="{9A294113-E255-48AF-BC7E-D28B1139FFD9}" type="pres">
      <dgm:prSet presAssocID="{C3B34EA9-A36F-4238-84F0-87261BA84970}" presName="Name0" presStyleCnt="0">
        <dgm:presLayoutVars>
          <dgm:dir/>
          <dgm:resizeHandles val="exact"/>
        </dgm:presLayoutVars>
      </dgm:prSet>
      <dgm:spPr/>
    </dgm:pt>
    <dgm:pt modelId="{A9B48DCD-528B-4891-936F-34A1377F3800}" type="pres">
      <dgm:prSet presAssocID="{C3B34EA9-A36F-4238-84F0-87261BA84970}" presName="arrow" presStyleLbl="bgShp" presStyleIdx="0" presStyleCnt="1"/>
      <dgm:spPr/>
    </dgm:pt>
    <dgm:pt modelId="{C8E38342-A25B-486D-A010-4E14F13DEAFE}" type="pres">
      <dgm:prSet presAssocID="{C3B34EA9-A36F-4238-84F0-87261BA84970}" presName="points" presStyleCnt="0"/>
      <dgm:spPr/>
    </dgm:pt>
    <dgm:pt modelId="{DF6883F0-C220-4159-8975-76B08A52D22F}" type="pres">
      <dgm:prSet presAssocID="{3037A695-8E8B-4553-91BA-26244BB1D15A}" presName="compositeA" presStyleCnt="0"/>
      <dgm:spPr/>
    </dgm:pt>
    <dgm:pt modelId="{E0D01912-0018-4567-81EA-6B4725EF8671}" type="pres">
      <dgm:prSet presAssocID="{3037A695-8E8B-4553-91BA-26244BB1D15A}" presName="textA" presStyleLbl="revTx" presStyleIdx="0" presStyleCnt="5">
        <dgm:presLayoutVars>
          <dgm:bulletEnabled val="1"/>
        </dgm:presLayoutVars>
      </dgm:prSet>
      <dgm:spPr/>
    </dgm:pt>
    <dgm:pt modelId="{0A30585A-7AD5-4288-9DF0-B3A637533DB5}" type="pres">
      <dgm:prSet presAssocID="{3037A695-8E8B-4553-91BA-26244BB1D15A}" presName="circleA" presStyleLbl="node1" presStyleIdx="0" presStyleCnt="5"/>
      <dgm:spPr/>
    </dgm:pt>
    <dgm:pt modelId="{C2D2B1E3-5EE2-4F1F-9368-BE413BF90D90}" type="pres">
      <dgm:prSet presAssocID="{3037A695-8E8B-4553-91BA-26244BB1D15A}" presName="spaceA" presStyleCnt="0"/>
      <dgm:spPr/>
    </dgm:pt>
    <dgm:pt modelId="{A98EDC89-ED7A-4349-94D9-28866B9073CA}" type="pres">
      <dgm:prSet presAssocID="{EBDFD62F-0CC5-4C4F-A4B6-F72D33CB79BA}" presName="space" presStyleCnt="0"/>
      <dgm:spPr/>
    </dgm:pt>
    <dgm:pt modelId="{CC99DBA4-D95A-474B-A29E-EC0280600C13}" type="pres">
      <dgm:prSet presAssocID="{DF2DFCEC-3A0D-41CC-A3B2-808157F2C2DF}" presName="compositeB" presStyleCnt="0"/>
      <dgm:spPr/>
    </dgm:pt>
    <dgm:pt modelId="{6EC8ED00-6A76-4995-B38D-B36FFE9AB3F6}" type="pres">
      <dgm:prSet presAssocID="{DF2DFCEC-3A0D-41CC-A3B2-808157F2C2DF}" presName="textB" presStyleLbl="revTx" presStyleIdx="1" presStyleCnt="5">
        <dgm:presLayoutVars>
          <dgm:bulletEnabled val="1"/>
        </dgm:presLayoutVars>
      </dgm:prSet>
      <dgm:spPr/>
    </dgm:pt>
    <dgm:pt modelId="{DE1DE97F-B7AD-4241-9CB8-60D6C53934E3}" type="pres">
      <dgm:prSet presAssocID="{DF2DFCEC-3A0D-41CC-A3B2-808157F2C2DF}" presName="circleB" presStyleLbl="node1" presStyleIdx="1" presStyleCnt="5"/>
      <dgm:spPr/>
    </dgm:pt>
    <dgm:pt modelId="{B054B7CA-8ABF-4903-893C-F07C7012E972}" type="pres">
      <dgm:prSet presAssocID="{DF2DFCEC-3A0D-41CC-A3B2-808157F2C2DF}" presName="spaceB" presStyleCnt="0"/>
      <dgm:spPr/>
    </dgm:pt>
    <dgm:pt modelId="{F7CA2F12-1D7E-4236-9D37-C91C93FF5949}" type="pres">
      <dgm:prSet presAssocID="{05D1B538-127D-4F10-9700-4ECC1DEB72FD}" presName="space" presStyleCnt="0"/>
      <dgm:spPr/>
    </dgm:pt>
    <dgm:pt modelId="{DEC0717A-D567-4BD1-BD64-938CAE4AB9B6}" type="pres">
      <dgm:prSet presAssocID="{A6CF7A57-85F2-4C83-9330-4076E12CA265}" presName="compositeA" presStyleCnt="0"/>
      <dgm:spPr/>
    </dgm:pt>
    <dgm:pt modelId="{1204C1AD-1E2E-48C4-A3E3-51CE686F8612}" type="pres">
      <dgm:prSet presAssocID="{A6CF7A57-85F2-4C83-9330-4076E12CA265}" presName="textA" presStyleLbl="revTx" presStyleIdx="2" presStyleCnt="5">
        <dgm:presLayoutVars>
          <dgm:bulletEnabled val="1"/>
        </dgm:presLayoutVars>
      </dgm:prSet>
      <dgm:spPr/>
    </dgm:pt>
    <dgm:pt modelId="{412B1AFD-110F-4FFE-8D2B-2822D10C50D4}" type="pres">
      <dgm:prSet presAssocID="{A6CF7A57-85F2-4C83-9330-4076E12CA265}" presName="circleA" presStyleLbl="node1" presStyleIdx="2" presStyleCnt="5"/>
      <dgm:spPr/>
    </dgm:pt>
    <dgm:pt modelId="{0F74F833-2FAA-49CE-A8A9-191B978A6AD7}" type="pres">
      <dgm:prSet presAssocID="{A6CF7A57-85F2-4C83-9330-4076E12CA265}" presName="spaceA" presStyleCnt="0"/>
      <dgm:spPr/>
    </dgm:pt>
    <dgm:pt modelId="{C4836395-6FEC-423B-BDC1-675F1937675B}" type="pres">
      <dgm:prSet presAssocID="{8D376C92-113B-40EB-96A6-278BF5EA6727}" presName="space" presStyleCnt="0"/>
      <dgm:spPr/>
    </dgm:pt>
    <dgm:pt modelId="{D2DD7AE9-2FC8-45D6-873D-F3571F38C85F}" type="pres">
      <dgm:prSet presAssocID="{7CA6F19D-06C6-4A82-ADEB-FCAC5A2DA856}" presName="compositeB" presStyleCnt="0"/>
      <dgm:spPr/>
    </dgm:pt>
    <dgm:pt modelId="{1FD432CB-A65B-42A0-B114-B48B62F4FF3E}" type="pres">
      <dgm:prSet presAssocID="{7CA6F19D-06C6-4A82-ADEB-FCAC5A2DA856}" presName="textB" presStyleLbl="revTx" presStyleIdx="3" presStyleCnt="5">
        <dgm:presLayoutVars>
          <dgm:bulletEnabled val="1"/>
        </dgm:presLayoutVars>
      </dgm:prSet>
      <dgm:spPr/>
    </dgm:pt>
    <dgm:pt modelId="{C3B17E77-515E-4986-A6A9-B468B9BF4B64}" type="pres">
      <dgm:prSet presAssocID="{7CA6F19D-06C6-4A82-ADEB-FCAC5A2DA856}" presName="circleB" presStyleLbl="node1" presStyleIdx="3" presStyleCnt="5"/>
      <dgm:spPr/>
    </dgm:pt>
    <dgm:pt modelId="{4F3402AA-2191-4FB3-9E98-4FBADB6D0EEE}" type="pres">
      <dgm:prSet presAssocID="{7CA6F19D-06C6-4A82-ADEB-FCAC5A2DA856}" presName="spaceB" presStyleCnt="0"/>
      <dgm:spPr/>
    </dgm:pt>
    <dgm:pt modelId="{E8D5E1BA-C433-4A40-9390-9E40A9DAD442}" type="pres">
      <dgm:prSet presAssocID="{A7108CE5-594A-4C6D-BC74-E814F9DDC036}" presName="space" presStyleCnt="0"/>
      <dgm:spPr/>
    </dgm:pt>
    <dgm:pt modelId="{16261AD0-BB7C-4B51-A7DA-CFBDB8D1B373}" type="pres">
      <dgm:prSet presAssocID="{8794ECDF-C144-4F71-874C-E6ADE7B9F103}" presName="compositeA" presStyleCnt="0"/>
      <dgm:spPr/>
    </dgm:pt>
    <dgm:pt modelId="{00EEF034-334A-40DC-9B60-CC14439AAEA8}" type="pres">
      <dgm:prSet presAssocID="{8794ECDF-C144-4F71-874C-E6ADE7B9F103}" presName="textA" presStyleLbl="revTx" presStyleIdx="4" presStyleCnt="5">
        <dgm:presLayoutVars>
          <dgm:bulletEnabled val="1"/>
        </dgm:presLayoutVars>
      </dgm:prSet>
      <dgm:spPr/>
    </dgm:pt>
    <dgm:pt modelId="{29F17EF7-8FD6-4F6E-B8FA-8C12856F5C82}" type="pres">
      <dgm:prSet presAssocID="{8794ECDF-C144-4F71-874C-E6ADE7B9F103}" presName="circleA" presStyleLbl="node1" presStyleIdx="4" presStyleCnt="5"/>
      <dgm:spPr/>
    </dgm:pt>
    <dgm:pt modelId="{5E6C4513-F914-49F1-A710-949994BF990A}" type="pres">
      <dgm:prSet presAssocID="{8794ECDF-C144-4F71-874C-E6ADE7B9F103}" presName="spaceA" presStyleCnt="0"/>
      <dgm:spPr/>
    </dgm:pt>
  </dgm:ptLst>
  <dgm:cxnLst>
    <dgm:cxn modelId="{CE03CE10-DBEC-4CFD-91EA-C3840E38CAE1}" srcId="{C3B34EA9-A36F-4238-84F0-87261BA84970}" destId="{8794ECDF-C144-4F71-874C-E6ADE7B9F103}" srcOrd="4" destOrd="0" parTransId="{1EA24D42-669B-469A-9C8B-8E999798CE49}" sibTransId="{B7553802-6AB9-4990-9FB8-A045C940C27E}"/>
    <dgm:cxn modelId="{7CD31871-E3E5-4AA0-8C09-F8440E915E1A}" type="presOf" srcId="{7CA6F19D-06C6-4A82-ADEB-FCAC5A2DA856}" destId="{1FD432CB-A65B-42A0-B114-B48B62F4FF3E}" srcOrd="0" destOrd="0" presId="urn:microsoft.com/office/officeart/2005/8/layout/hProcess11"/>
    <dgm:cxn modelId="{4C982754-08EC-40BD-930F-CF2CB50B6167}" type="presOf" srcId="{DF2DFCEC-3A0D-41CC-A3B2-808157F2C2DF}" destId="{6EC8ED00-6A76-4995-B38D-B36FFE9AB3F6}" srcOrd="0" destOrd="0" presId="urn:microsoft.com/office/officeart/2005/8/layout/hProcess11"/>
    <dgm:cxn modelId="{8AC98855-AAEB-4D4F-BEA8-C1784843373E}" type="presOf" srcId="{8794ECDF-C144-4F71-874C-E6ADE7B9F103}" destId="{00EEF034-334A-40DC-9B60-CC14439AAEA8}" srcOrd="0" destOrd="0" presId="urn:microsoft.com/office/officeart/2005/8/layout/hProcess11"/>
    <dgm:cxn modelId="{8E762185-1728-4755-A7AD-BA26A8380BCA}" srcId="{C3B34EA9-A36F-4238-84F0-87261BA84970}" destId="{3037A695-8E8B-4553-91BA-26244BB1D15A}" srcOrd="0" destOrd="0" parTransId="{4BEB4C85-D03A-4D16-92C0-0F1751E3EA02}" sibTransId="{EBDFD62F-0CC5-4C4F-A4B6-F72D33CB79BA}"/>
    <dgm:cxn modelId="{BA8F8BA9-0198-494C-A90A-ABDFA9229BBE}" srcId="{C3B34EA9-A36F-4238-84F0-87261BA84970}" destId="{A6CF7A57-85F2-4C83-9330-4076E12CA265}" srcOrd="2" destOrd="0" parTransId="{B048F69E-D883-404B-8876-9346BC38847F}" sibTransId="{8D376C92-113B-40EB-96A6-278BF5EA6727}"/>
    <dgm:cxn modelId="{353BA2B1-C15A-4C04-81F2-C1BC9DCB3CB5}" type="presOf" srcId="{A6CF7A57-85F2-4C83-9330-4076E12CA265}" destId="{1204C1AD-1E2E-48C4-A3E3-51CE686F8612}" srcOrd="0" destOrd="0" presId="urn:microsoft.com/office/officeart/2005/8/layout/hProcess11"/>
    <dgm:cxn modelId="{20DB36BE-CDFD-494E-8E6B-0094DCADE134}" srcId="{C3B34EA9-A36F-4238-84F0-87261BA84970}" destId="{DF2DFCEC-3A0D-41CC-A3B2-808157F2C2DF}" srcOrd="1" destOrd="0" parTransId="{0ABE5ABE-6D72-490A-BF84-CD078BDE5BAC}" sibTransId="{05D1B538-127D-4F10-9700-4ECC1DEB72FD}"/>
    <dgm:cxn modelId="{E283BFED-4E32-47F7-92CB-000497853A09}" type="presOf" srcId="{3037A695-8E8B-4553-91BA-26244BB1D15A}" destId="{E0D01912-0018-4567-81EA-6B4725EF8671}" srcOrd="0" destOrd="0" presId="urn:microsoft.com/office/officeart/2005/8/layout/hProcess11"/>
    <dgm:cxn modelId="{0F285DFA-9211-4034-BD6B-0A55B1E7ABC6}" srcId="{C3B34EA9-A36F-4238-84F0-87261BA84970}" destId="{7CA6F19D-06C6-4A82-ADEB-FCAC5A2DA856}" srcOrd="3" destOrd="0" parTransId="{2F5A33F1-EF8F-49F7-A575-3238F0481FD0}" sibTransId="{A7108CE5-594A-4C6D-BC74-E814F9DDC036}"/>
    <dgm:cxn modelId="{58D8C1FE-86B0-451B-B371-4E097D199729}" type="presOf" srcId="{C3B34EA9-A36F-4238-84F0-87261BA84970}" destId="{9A294113-E255-48AF-BC7E-D28B1139FFD9}" srcOrd="0" destOrd="0" presId="urn:microsoft.com/office/officeart/2005/8/layout/hProcess11"/>
    <dgm:cxn modelId="{50D1386C-4CA1-43B4-804E-99AADC6826C4}" type="presParOf" srcId="{9A294113-E255-48AF-BC7E-D28B1139FFD9}" destId="{A9B48DCD-528B-4891-936F-34A1377F3800}" srcOrd="0" destOrd="0" presId="urn:microsoft.com/office/officeart/2005/8/layout/hProcess11"/>
    <dgm:cxn modelId="{53C7037C-AF40-40AE-AF01-AA4CC71C4CC0}" type="presParOf" srcId="{9A294113-E255-48AF-BC7E-D28B1139FFD9}" destId="{C8E38342-A25B-486D-A010-4E14F13DEAFE}" srcOrd="1" destOrd="0" presId="urn:microsoft.com/office/officeart/2005/8/layout/hProcess11"/>
    <dgm:cxn modelId="{BE874DF6-1942-4196-AB22-7FAAE28225F9}" type="presParOf" srcId="{C8E38342-A25B-486D-A010-4E14F13DEAFE}" destId="{DF6883F0-C220-4159-8975-76B08A52D22F}" srcOrd="0" destOrd="0" presId="urn:microsoft.com/office/officeart/2005/8/layout/hProcess11"/>
    <dgm:cxn modelId="{37C8479A-52A3-47F8-9FD1-CF812EB38159}" type="presParOf" srcId="{DF6883F0-C220-4159-8975-76B08A52D22F}" destId="{E0D01912-0018-4567-81EA-6B4725EF8671}" srcOrd="0" destOrd="0" presId="urn:microsoft.com/office/officeart/2005/8/layout/hProcess11"/>
    <dgm:cxn modelId="{C3A90288-C963-47BB-A9BB-149ACC98DD91}" type="presParOf" srcId="{DF6883F0-C220-4159-8975-76B08A52D22F}" destId="{0A30585A-7AD5-4288-9DF0-B3A637533DB5}" srcOrd="1" destOrd="0" presId="urn:microsoft.com/office/officeart/2005/8/layout/hProcess11"/>
    <dgm:cxn modelId="{547B7FB1-5C12-4076-A1E2-4EA9E32AC198}" type="presParOf" srcId="{DF6883F0-C220-4159-8975-76B08A52D22F}" destId="{C2D2B1E3-5EE2-4F1F-9368-BE413BF90D90}" srcOrd="2" destOrd="0" presId="urn:microsoft.com/office/officeart/2005/8/layout/hProcess11"/>
    <dgm:cxn modelId="{95376B21-27D2-40B4-90CB-318E70DDD969}" type="presParOf" srcId="{C8E38342-A25B-486D-A010-4E14F13DEAFE}" destId="{A98EDC89-ED7A-4349-94D9-28866B9073CA}" srcOrd="1" destOrd="0" presId="urn:microsoft.com/office/officeart/2005/8/layout/hProcess11"/>
    <dgm:cxn modelId="{3CE763DF-1D95-4CE2-8FA9-316AB80DBAD8}" type="presParOf" srcId="{C8E38342-A25B-486D-A010-4E14F13DEAFE}" destId="{CC99DBA4-D95A-474B-A29E-EC0280600C13}" srcOrd="2" destOrd="0" presId="urn:microsoft.com/office/officeart/2005/8/layout/hProcess11"/>
    <dgm:cxn modelId="{8F62077C-78F7-482F-93B0-E72941C58CF3}" type="presParOf" srcId="{CC99DBA4-D95A-474B-A29E-EC0280600C13}" destId="{6EC8ED00-6A76-4995-B38D-B36FFE9AB3F6}" srcOrd="0" destOrd="0" presId="urn:microsoft.com/office/officeart/2005/8/layout/hProcess11"/>
    <dgm:cxn modelId="{FAD175BC-A327-40BE-B0AD-BD521A178832}" type="presParOf" srcId="{CC99DBA4-D95A-474B-A29E-EC0280600C13}" destId="{DE1DE97F-B7AD-4241-9CB8-60D6C53934E3}" srcOrd="1" destOrd="0" presId="urn:microsoft.com/office/officeart/2005/8/layout/hProcess11"/>
    <dgm:cxn modelId="{95038E30-D94A-43AF-ABB8-2469890E270E}" type="presParOf" srcId="{CC99DBA4-D95A-474B-A29E-EC0280600C13}" destId="{B054B7CA-8ABF-4903-893C-F07C7012E972}" srcOrd="2" destOrd="0" presId="urn:microsoft.com/office/officeart/2005/8/layout/hProcess11"/>
    <dgm:cxn modelId="{B88B0D9C-D785-496B-8A6A-B09C3ED4F4B2}" type="presParOf" srcId="{C8E38342-A25B-486D-A010-4E14F13DEAFE}" destId="{F7CA2F12-1D7E-4236-9D37-C91C93FF5949}" srcOrd="3" destOrd="0" presId="urn:microsoft.com/office/officeart/2005/8/layout/hProcess11"/>
    <dgm:cxn modelId="{E265A13E-5952-434B-B3AC-203A154459A4}" type="presParOf" srcId="{C8E38342-A25B-486D-A010-4E14F13DEAFE}" destId="{DEC0717A-D567-4BD1-BD64-938CAE4AB9B6}" srcOrd="4" destOrd="0" presId="urn:microsoft.com/office/officeart/2005/8/layout/hProcess11"/>
    <dgm:cxn modelId="{3CAC578F-808E-4F71-88D3-0729328EE639}" type="presParOf" srcId="{DEC0717A-D567-4BD1-BD64-938CAE4AB9B6}" destId="{1204C1AD-1E2E-48C4-A3E3-51CE686F8612}" srcOrd="0" destOrd="0" presId="urn:microsoft.com/office/officeart/2005/8/layout/hProcess11"/>
    <dgm:cxn modelId="{CB997D82-32A4-41A6-B2C2-65BF03481427}" type="presParOf" srcId="{DEC0717A-D567-4BD1-BD64-938CAE4AB9B6}" destId="{412B1AFD-110F-4FFE-8D2B-2822D10C50D4}" srcOrd="1" destOrd="0" presId="urn:microsoft.com/office/officeart/2005/8/layout/hProcess11"/>
    <dgm:cxn modelId="{B420DDDD-376D-4F71-BA37-3BFFD900F3AC}" type="presParOf" srcId="{DEC0717A-D567-4BD1-BD64-938CAE4AB9B6}" destId="{0F74F833-2FAA-49CE-A8A9-191B978A6AD7}" srcOrd="2" destOrd="0" presId="urn:microsoft.com/office/officeart/2005/8/layout/hProcess11"/>
    <dgm:cxn modelId="{7E04B962-CFEE-49A1-96EE-4F72DA4A31D3}" type="presParOf" srcId="{C8E38342-A25B-486D-A010-4E14F13DEAFE}" destId="{C4836395-6FEC-423B-BDC1-675F1937675B}" srcOrd="5" destOrd="0" presId="urn:microsoft.com/office/officeart/2005/8/layout/hProcess11"/>
    <dgm:cxn modelId="{FAB2FCCB-1EA7-4419-B6B2-6DFD31673C19}" type="presParOf" srcId="{C8E38342-A25B-486D-A010-4E14F13DEAFE}" destId="{D2DD7AE9-2FC8-45D6-873D-F3571F38C85F}" srcOrd="6" destOrd="0" presId="urn:microsoft.com/office/officeart/2005/8/layout/hProcess11"/>
    <dgm:cxn modelId="{C4C73907-5A54-4F39-A480-E4191A2A5A12}" type="presParOf" srcId="{D2DD7AE9-2FC8-45D6-873D-F3571F38C85F}" destId="{1FD432CB-A65B-42A0-B114-B48B62F4FF3E}" srcOrd="0" destOrd="0" presId="urn:microsoft.com/office/officeart/2005/8/layout/hProcess11"/>
    <dgm:cxn modelId="{64315989-468B-4942-86CF-957CFBC9F3B5}" type="presParOf" srcId="{D2DD7AE9-2FC8-45D6-873D-F3571F38C85F}" destId="{C3B17E77-515E-4986-A6A9-B468B9BF4B64}" srcOrd="1" destOrd="0" presId="urn:microsoft.com/office/officeart/2005/8/layout/hProcess11"/>
    <dgm:cxn modelId="{48B991C8-B101-4E43-810B-C67FB37A2C3F}" type="presParOf" srcId="{D2DD7AE9-2FC8-45D6-873D-F3571F38C85F}" destId="{4F3402AA-2191-4FB3-9E98-4FBADB6D0EEE}" srcOrd="2" destOrd="0" presId="urn:microsoft.com/office/officeart/2005/8/layout/hProcess11"/>
    <dgm:cxn modelId="{E1936283-E0AC-4275-B77A-CCA9324F918B}" type="presParOf" srcId="{C8E38342-A25B-486D-A010-4E14F13DEAFE}" destId="{E8D5E1BA-C433-4A40-9390-9E40A9DAD442}" srcOrd="7" destOrd="0" presId="urn:microsoft.com/office/officeart/2005/8/layout/hProcess11"/>
    <dgm:cxn modelId="{90DD064D-DA53-4E83-9B9C-6695FD389AA0}" type="presParOf" srcId="{C8E38342-A25B-486D-A010-4E14F13DEAFE}" destId="{16261AD0-BB7C-4B51-A7DA-CFBDB8D1B373}" srcOrd="8" destOrd="0" presId="urn:microsoft.com/office/officeart/2005/8/layout/hProcess11"/>
    <dgm:cxn modelId="{8E143B1E-728A-4E71-A20E-9644637AC8FF}" type="presParOf" srcId="{16261AD0-BB7C-4B51-A7DA-CFBDB8D1B373}" destId="{00EEF034-334A-40DC-9B60-CC14439AAEA8}" srcOrd="0" destOrd="0" presId="urn:microsoft.com/office/officeart/2005/8/layout/hProcess11"/>
    <dgm:cxn modelId="{2CAC2A78-2FF7-4E85-82B7-83FEFF38C650}" type="presParOf" srcId="{16261AD0-BB7C-4B51-A7DA-CFBDB8D1B373}" destId="{29F17EF7-8FD6-4F6E-B8FA-8C12856F5C82}" srcOrd="1" destOrd="0" presId="urn:microsoft.com/office/officeart/2005/8/layout/hProcess11"/>
    <dgm:cxn modelId="{25AAE6E0-F2FF-4BCE-B023-BC867BB572B3}" type="presParOf" srcId="{16261AD0-BB7C-4B51-A7DA-CFBDB8D1B373}" destId="{5E6C4513-F914-49F1-A710-949994BF990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B48DCD-528B-4891-936F-34A1377F3800}">
      <dsp:nvSpPr>
        <dsp:cNvPr id="0" name=""/>
        <dsp:cNvSpPr/>
      </dsp:nvSpPr>
      <dsp:spPr>
        <a:xfrm>
          <a:off x="0" y="456247"/>
          <a:ext cx="10750445" cy="608330"/>
        </a:xfrm>
        <a:prstGeom prst="notchedRightArrow">
          <a:avLst/>
        </a:prstGeom>
        <a:solidFill>
          <a:schemeClr val="accent2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D01912-0018-4567-81EA-6B4725EF8671}">
      <dsp:nvSpPr>
        <dsp:cNvPr id="0" name=""/>
        <dsp:cNvSpPr/>
      </dsp:nvSpPr>
      <dsp:spPr>
        <a:xfrm>
          <a:off x="4251" y="0"/>
          <a:ext cx="1859018" cy="608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 Narrow" panose="020B0606020202030204" pitchFamily="34" charset="0"/>
            </a:rPr>
            <a:t>Définir les thèmes de recherche</a:t>
          </a:r>
        </a:p>
      </dsp:txBody>
      <dsp:txXfrm>
        <a:off x="4251" y="0"/>
        <a:ext cx="1859018" cy="608330"/>
      </dsp:txXfrm>
    </dsp:sp>
    <dsp:sp modelId="{0A30585A-7AD5-4288-9DF0-B3A637533DB5}">
      <dsp:nvSpPr>
        <dsp:cNvPr id="0" name=""/>
        <dsp:cNvSpPr/>
      </dsp:nvSpPr>
      <dsp:spPr>
        <a:xfrm>
          <a:off x="857719" y="684371"/>
          <a:ext cx="152082" cy="152082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C8ED00-6A76-4995-B38D-B36FFE9AB3F6}">
      <dsp:nvSpPr>
        <dsp:cNvPr id="0" name=""/>
        <dsp:cNvSpPr/>
      </dsp:nvSpPr>
      <dsp:spPr>
        <a:xfrm>
          <a:off x="1956221" y="912495"/>
          <a:ext cx="1859018" cy="608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 Narrow" panose="020B0606020202030204" pitchFamily="34" charset="0"/>
            </a:rPr>
            <a:t>Lister les mots clés</a:t>
          </a:r>
        </a:p>
      </dsp:txBody>
      <dsp:txXfrm>
        <a:off x="1956221" y="912495"/>
        <a:ext cx="1859018" cy="608330"/>
      </dsp:txXfrm>
    </dsp:sp>
    <dsp:sp modelId="{DE1DE97F-B7AD-4241-9CB8-60D6C53934E3}">
      <dsp:nvSpPr>
        <dsp:cNvPr id="0" name=""/>
        <dsp:cNvSpPr/>
      </dsp:nvSpPr>
      <dsp:spPr>
        <a:xfrm>
          <a:off x="2809689" y="684371"/>
          <a:ext cx="152082" cy="152082"/>
        </a:xfrm>
        <a:prstGeom prst="ellipse">
          <a:avLst/>
        </a:prstGeom>
        <a:solidFill>
          <a:schemeClr val="accent2">
            <a:shade val="50000"/>
            <a:hueOff val="-301615"/>
            <a:satOff val="-6384"/>
            <a:lumOff val="2041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04C1AD-1E2E-48C4-A3E3-51CE686F8612}">
      <dsp:nvSpPr>
        <dsp:cNvPr id="0" name=""/>
        <dsp:cNvSpPr/>
      </dsp:nvSpPr>
      <dsp:spPr>
        <a:xfrm>
          <a:off x="3908190" y="0"/>
          <a:ext cx="1859018" cy="608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 Narrow" panose="020B0606020202030204" pitchFamily="34" charset="0"/>
            </a:rPr>
            <a:t>Sélectionner les moyens de collecte</a:t>
          </a:r>
        </a:p>
      </dsp:txBody>
      <dsp:txXfrm>
        <a:off x="3908190" y="0"/>
        <a:ext cx="1859018" cy="608330"/>
      </dsp:txXfrm>
    </dsp:sp>
    <dsp:sp modelId="{412B1AFD-110F-4FFE-8D2B-2822D10C50D4}">
      <dsp:nvSpPr>
        <dsp:cNvPr id="0" name=""/>
        <dsp:cNvSpPr/>
      </dsp:nvSpPr>
      <dsp:spPr>
        <a:xfrm>
          <a:off x="4761658" y="684371"/>
          <a:ext cx="152082" cy="152082"/>
        </a:xfrm>
        <a:prstGeom prst="ellipse">
          <a:avLst/>
        </a:prstGeom>
        <a:solidFill>
          <a:schemeClr val="accent2">
            <a:shade val="50000"/>
            <a:hueOff val="-603230"/>
            <a:satOff val="-12769"/>
            <a:lumOff val="4081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432CB-A65B-42A0-B114-B48B62F4FF3E}">
      <dsp:nvSpPr>
        <dsp:cNvPr id="0" name=""/>
        <dsp:cNvSpPr/>
      </dsp:nvSpPr>
      <dsp:spPr>
        <a:xfrm>
          <a:off x="5860160" y="912495"/>
          <a:ext cx="1859018" cy="608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 Narrow" panose="020B0606020202030204" pitchFamily="34" charset="0"/>
            </a:rPr>
            <a:t>Programmer les recherches</a:t>
          </a:r>
        </a:p>
      </dsp:txBody>
      <dsp:txXfrm>
        <a:off x="5860160" y="912495"/>
        <a:ext cx="1859018" cy="608330"/>
      </dsp:txXfrm>
    </dsp:sp>
    <dsp:sp modelId="{C3B17E77-515E-4986-A6A9-B468B9BF4B64}">
      <dsp:nvSpPr>
        <dsp:cNvPr id="0" name=""/>
        <dsp:cNvSpPr/>
      </dsp:nvSpPr>
      <dsp:spPr>
        <a:xfrm>
          <a:off x="6713628" y="684371"/>
          <a:ext cx="152082" cy="152082"/>
        </a:xfrm>
        <a:prstGeom prst="ellipse">
          <a:avLst/>
        </a:prstGeom>
        <a:solidFill>
          <a:schemeClr val="accent2">
            <a:shade val="50000"/>
            <a:hueOff val="-603230"/>
            <a:satOff val="-12769"/>
            <a:lumOff val="4081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EEF034-334A-40DC-9B60-CC14439AAEA8}">
      <dsp:nvSpPr>
        <dsp:cNvPr id="0" name=""/>
        <dsp:cNvSpPr/>
      </dsp:nvSpPr>
      <dsp:spPr>
        <a:xfrm>
          <a:off x="7812130" y="0"/>
          <a:ext cx="1859018" cy="6083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>
              <a:latin typeface="Arial Narrow" panose="020B0606020202030204" pitchFamily="34" charset="0"/>
            </a:rPr>
            <a:t>Traiter et diffuser les informations</a:t>
          </a:r>
        </a:p>
      </dsp:txBody>
      <dsp:txXfrm>
        <a:off x="7812130" y="0"/>
        <a:ext cx="1859018" cy="608330"/>
      </dsp:txXfrm>
    </dsp:sp>
    <dsp:sp modelId="{29F17EF7-8FD6-4F6E-B8FA-8C12856F5C82}">
      <dsp:nvSpPr>
        <dsp:cNvPr id="0" name=""/>
        <dsp:cNvSpPr/>
      </dsp:nvSpPr>
      <dsp:spPr>
        <a:xfrm>
          <a:off x="8665598" y="684371"/>
          <a:ext cx="152082" cy="152082"/>
        </a:xfrm>
        <a:prstGeom prst="ellipse">
          <a:avLst/>
        </a:prstGeom>
        <a:solidFill>
          <a:schemeClr val="accent2">
            <a:shade val="50000"/>
            <a:hueOff val="-301615"/>
            <a:satOff val="-6384"/>
            <a:lumOff val="2041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84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90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133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27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919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7947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09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82709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404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036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789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7693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0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4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3698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74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898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10/10/2023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7319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523220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1 - La conduite d'une veille informationnelle en PME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9B37B718-568E-4C09-91D4-0B286E52A627}"/>
              </a:ext>
            </a:extLst>
          </p:cNvPr>
          <p:cNvSpPr txBox="1"/>
          <p:nvPr/>
        </p:nvSpPr>
        <p:spPr>
          <a:xfrm>
            <a:off x="2408767" y="701021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Problématique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3A9421A-B77C-4F3F-ACE8-70830216133D}"/>
              </a:ext>
            </a:extLst>
          </p:cNvPr>
          <p:cNvSpPr txBox="1"/>
          <p:nvPr/>
        </p:nvSpPr>
        <p:spPr>
          <a:xfrm>
            <a:off x="466777" y="1470377"/>
            <a:ext cx="9226722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Dans le monde en perpétuel changement l'entreprise est confrontée au risque d’être déclassée ou dépassée :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 des concurrents plus dynamiques, plus créatifs, plus ambitieux ; 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q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 une inadaptation aux évolutions économiques, juridiques, technologiques et sociales.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800"/>
              </a:spcBef>
            </a:pPr>
            <a:r>
              <a:rPr lang="fr-FR" sz="2400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solution consiste à mettre en place une organisation rationnelle destinée à identifier les évolutions qui représentent un risque pour l'entreprise. </a:t>
            </a:r>
          </a:p>
          <a:p>
            <a:pPr algn="ctr">
              <a:spcBef>
                <a:spcPts val="1800"/>
              </a:spcBef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C'est le rôle de la veille informationnelle ou digitale.</a:t>
            </a:r>
            <a:endParaRPr lang="fr-FR" sz="2800" b="1" dirty="0">
              <a:solidFill>
                <a:srgbClr val="FFFF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 5" descr="Une image contenant objet, microscope, personne, intérieur&#10;&#10;Description générée automatiquement">
            <a:extLst>
              <a:ext uri="{FF2B5EF4-FFF2-40B4-BE49-F238E27FC236}">
                <a16:creationId xmlns:a16="http://schemas.microsoft.com/office/drawing/2014/main" id="{3195F4AC-FB69-4CD9-A630-F740C9009D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2526" y="1508523"/>
            <a:ext cx="2495102" cy="151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523220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1 - La conduite d'une veille informationnelle en PME</a:t>
            </a:r>
          </a:p>
        </p:txBody>
      </p:sp>
      <p:graphicFrame>
        <p:nvGraphicFramePr>
          <p:cNvPr id="11" name="Diagramme 10">
            <a:extLst>
              <a:ext uri="{FF2B5EF4-FFF2-40B4-BE49-F238E27FC236}">
                <a16:creationId xmlns:a16="http://schemas.microsoft.com/office/drawing/2014/main" id="{2A336C45-724D-4A0F-AF2B-5829B8FC676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5828958"/>
              </p:ext>
            </p:extLst>
          </p:nvPr>
        </p:nvGraphicFramePr>
        <p:xfrm>
          <a:off x="720777" y="4862592"/>
          <a:ext cx="10750445" cy="1520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33A9421A-B77C-4F3F-ACE8-70830216133D}"/>
              </a:ext>
            </a:extLst>
          </p:cNvPr>
          <p:cNvSpPr txBox="1"/>
          <p:nvPr/>
        </p:nvSpPr>
        <p:spPr>
          <a:xfrm>
            <a:off x="630766" y="935647"/>
            <a:ext cx="10227734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Cette veille consiste à : 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identifier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les thèmes et les domaines critiques ; 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organiser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 collecte systématique d'informations en interne ou sous-traitée auprès d’entreprises spécialisées ; 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analyser et trier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informations pour garder les données pertinentes ; 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les </a:t>
            </a: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diffuser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auprès des personnes concernées pour qu'elles puissent les pendre en comptes dans leurs prises de décisions.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760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34</TotalTime>
  <Words>174</Words>
  <Application>Microsoft Office PowerPoint</Application>
  <PresentationFormat>Grand écran</PresentationFormat>
  <Paragraphs>18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Arial Narrow</vt:lpstr>
      <vt:lpstr>Century Gothic</vt:lpstr>
      <vt:lpstr>Wingdings</vt:lpstr>
      <vt:lpstr>Wingdings 3</vt:lpstr>
      <vt:lpstr>Ion</vt:lpstr>
      <vt:lpstr>Chap. 1 - La conduite d'une veille informationnelle en PME</vt:lpstr>
      <vt:lpstr>Chap. 1 - La conduite d'une veille informationnelle en PME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9</cp:revision>
  <dcterms:created xsi:type="dcterms:W3CDTF">2014-01-16T23:14:09Z</dcterms:created>
  <dcterms:modified xsi:type="dcterms:W3CDTF">2023-10-10T14:16:56Z</dcterms:modified>
</cp:coreProperties>
</file>