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63" r:id="rId3"/>
    <p:sldId id="264" r:id="rId4"/>
    <p:sldId id="261" r:id="rId5"/>
    <p:sldId id="265" r:id="rId6"/>
    <p:sldId id="266" r:id="rId7"/>
    <p:sldId id="267"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1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B1AB30-A642-4967-A552-446E822FE33C}"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D0F23D0C-C2C7-4D8E-A4E4-3A60924244A4}">
      <dgm:prSet phldrT="[Texte]" custT="1"/>
      <dgm:spPr/>
      <dgm:t>
        <a:bodyPr/>
        <a:lstStyle/>
        <a:p>
          <a:r>
            <a:rPr lang="fr-FR" sz="2400" dirty="0">
              <a:latin typeface="Arial" panose="020B0604020202020204" pitchFamily="34" charset="0"/>
              <a:ea typeface="Calibri" panose="020F0502020204030204" pitchFamily="34" charset="0"/>
              <a:cs typeface="Times New Roman" panose="02020603050405020304" pitchFamily="18" charset="0"/>
            </a:rPr>
            <a:t>Le besoin d’achat résulte d’une demande d’un service ou d’une personne. Pour être exhaustif utilisez la technique du QQOQCPC</a:t>
          </a:r>
          <a:r>
            <a:rPr lang="fr-FR" sz="2000" dirty="0">
              <a:latin typeface="Arial" panose="020B0604020202020204" pitchFamily="34" charset="0"/>
              <a:ea typeface="Calibri" panose="020F0502020204030204" pitchFamily="34" charset="0"/>
              <a:cs typeface="Times New Roman" panose="02020603050405020304" pitchFamily="18" charset="0"/>
            </a:rPr>
            <a:t>. </a:t>
          </a:r>
          <a:endParaRPr lang="fr-FR" sz="2000" dirty="0"/>
        </a:p>
      </dgm:t>
    </dgm:pt>
    <dgm:pt modelId="{4098CDD7-F0FF-4CD4-8A0C-3332C529E44F}" type="parTrans" cxnId="{18E5C0CA-CD39-4F81-9D0B-719CA56A92FE}">
      <dgm:prSet/>
      <dgm:spPr/>
      <dgm:t>
        <a:bodyPr/>
        <a:lstStyle/>
        <a:p>
          <a:endParaRPr lang="fr-FR"/>
        </a:p>
      </dgm:t>
    </dgm:pt>
    <dgm:pt modelId="{A08823FC-4C06-448D-87CF-902D2218F6CF}" type="sibTrans" cxnId="{18E5C0CA-CD39-4F81-9D0B-719CA56A92FE}">
      <dgm:prSet/>
      <dgm:spPr/>
      <dgm:t>
        <a:bodyPr/>
        <a:lstStyle/>
        <a:p>
          <a:endParaRPr lang="fr-FR"/>
        </a:p>
      </dgm:t>
    </dgm:pt>
    <dgm:pt modelId="{991777F8-3F94-4F9C-A239-01DCEF7DAACC}">
      <dgm:prSet custT="1"/>
      <dgm:spPr/>
      <dgm:t>
        <a:bodyPr/>
        <a:lstStyle/>
        <a:p>
          <a:pPr algn="l"/>
          <a:r>
            <a:rPr lang="fr-FR" sz="2000" b="1" dirty="0">
              <a:latin typeface="Arial" panose="020B0604020202020204" pitchFamily="34" charset="0"/>
              <a:ea typeface="Calibri" panose="020F0502020204030204" pitchFamily="34" charset="0"/>
              <a:cs typeface="Times New Roman" panose="02020603050405020304" pitchFamily="18" charset="0"/>
            </a:rPr>
            <a:t>Qui</a:t>
          </a:r>
          <a:r>
            <a:rPr lang="fr-FR" sz="2000" dirty="0">
              <a:latin typeface="Arial" panose="020B0604020202020204" pitchFamily="34" charset="0"/>
              <a:ea typeface="Calibri" panose="020F0502020204030204" pitchFamily="34" charset="0"/>
              <a:cs typeface="Times New Roman" panose="02020603050405020304" pitchFamily="18" charset="0"/>
            </a:rPr>
            <a:t> fait la demande </a:t>
          </a:r>
        </a:p>
      </dgm:t>
    </dgm:pt>
    <dgm:pt modelId="{D41197C5-CDDC-4F88-9469-DAB2291E732C}" type="parTrans" cxnId="{6654066F-9037-414D-9799-78CA589AEB97}">
      <dgm:prSet/>
      <dgm:spPr/>
      <dgm:t>
        <a:bodyPr/>
        <a:lstStyle/>
        <a:p>
          <a:endParaRPr lang="fr-FR"/>
        </a:p>
      </dgm:t>
    </dgm:pt>
    <dgm:pt modelId="{DEA6DFA5-BF1A-45C3-BCBB-0903B8C45DB9}" type="sibTrans" cxnId="{6654066F-9037-414D-9799-78CA589AEB97}">
      <dgm:prSet/>
      <dgm:spPr/>
      <dgm:t>
        <a:bodyPr/>
        <a:lstStyle/>
        <a:p>
          <a:endParaRPr lang="fr-FR"/>
        </a:p>
      </dgm:t>
    </dgm:pt>
    <dgm:pt modelId="{4A8B03DA-86BB-4BCC-98AA-E11000A48044}">
      <dgm:prSet custT="1"/>
      <dgm:spPr/>
      <dgm:t>
        <a:bodyPr/>
        <a:lstStyle/>
        <a:p>
          <a:pPr algn="l"/>
          <a:r>
            <a:rPr lang="fr-FR" sz="2000" b="1" dirty="0">
              <a:latin typeface="Arial" panose="020B0604020202020204" pitchFamily="34" charset="0"/>
              <a:ea typeface="Calibri" panose="020F0502020204030204" pitchFamily="34" charset="0"/>
              <a:cs typeface="Times New Roman" panose="02020603050405020304" pitchFamily="18" charset="0"/>
            </a:rPr>
            <a:t>Quand</a:t>
          </a:r>
          <a:r>
            <a:rPr lang="fr-FR" sz="2000" dirty="0">
              <a:latin typeface="Arial" panose="020B0604020202020204" pitchFamily="34" charset="0"/>
              <a:ea typeface="Calibri" panose="020F0502020204030204" pitchFamily="34" charset="0"/>
              <a:cs typeface="Times New Roman" panose="02020603050405020304" pitchFamily="18" charset="0"/>
            </a:rPr>
            <a:t> : à quelle date </a:t>
          </a:r>
        </a:p>
      </dgm:t>
    </dgm:pt>
    <dgm:pt modelId="{5933BF7F-3C13-4362-9075-4239733A5320}" type="parTrans" cxnId="{CC90F8BD-73D1-4909-8784-C17C941C6DB5}">
      <dgm:prSet/>
      <dgm:spPr/>
      <dgm:t>
        <a:bodyPr/>
        <a:lstStyle/>
        <a:p>
          <a:endParaRPr lang="fr-FR"/>
        </a:p>
      </dgm:t>
    </dgm:pt>
    <dgm:pt modelId="{4DA9D94C-2B6D-46D5-93D2-EB589CCE8E22}" type="sibTrans" cxnId="{CC90F8BD-73D1-4909-8784-C17C941C6DB5}">
      <dgm:prSet/>
      <dgm:spPr/>
      <dgm:t>
        <a:bodyPr/>
        <a:lstStyle/>
        <a:p>
          <a:endParaRPr lang="fr-FR"/>
        </a:p>
      </dgm:t>
    </dgm:pt>
    <dgm:pt modelId="{DA521615-3AE3-4D81-984C-718C112EFB41}">
      <dgm:prSet custT="1"/>
      <dgm:spPr/>
      <dgm:t>
        <a:bodyPr/>
        <a:lstStyle/>
        <a:p>
          <a:pPr algn="l"/>
          <a:r>
            <a:rPr lang="fr-FR" sz="2000" b="1" dirty="0">
              <a:latin typeface="Arial" panose="020B0604020202020204" pitchFamily="34" charset="0"/>
              <a:ea typeface="Calibri" panose="020F0502020204030204" pitchFamily="34" charset="0"/>
              <a:cs typeface="Times New Roman" panose="02020603050405020304" pitchFamily="18" charset="0"/>
            </a:rPr>
            <a:t>Où</a:t>
          </a:r>
          <a:r>
            <a:rPr lang="fr-FR" sz="2000" dirty="0">
              <a:latin typeface="Arial" panose="020B0604020202020204" pitchFamily="34" charset="0"/>
              <a:ea typeface="Calibri" panose="020F0502020204030204" pitchFamily="34" charset="0"/>
              <a:cs typeface="Times New Roman" panose="02020603050405020304" pitchFamily="18" charset="0"/>
            </a:rPr>
            <a:t> : lieu de livraison ou d’installation </a:t>
          </a:r>
        </a:p>
      </dgm:t>
    </dgm:pt>
    <dgm:pt modelId="{5B38CFB6-E6D5-453C-879D-11487BCF2069}" type="parTrans" cxnId="{CF528BC1-7294-4389-BE65-20A4B5E1190A}">
      <dgm:prSet/>
      <dgm:spPr/>
      <dgm:t>
        <a:bodyPr/>
        <a:lstStyle/>
        <a:p>
          <a:endParaRPr lang="fr-FR"/>
        </a:p>
      </dgm:t>
    </dgm:pt>
    <dgm:pt modelId="{BE86CFBF-7413-405A-A141-8DFCFDC3BC28}" type="sibTrans" cxnId="{CF528BC1-7294-4389-BE65-20A4B5E1190A}">
      <dgm:prSet/>
      <dgm:spPr/>
      <dgm:t>
        <a:bodyPr/>
        <a:lstStyle/>
        <a:p>
          <a:endParaRPr lang="fr-FR"/>
        </a:p>
      </dgm:t>
    </dgm:pt>
    <dgm:pt modelId="{C247F15F-442E-4EDC-9B3E-A09A6A3F7B76}">
      <dgm:prSet custT="1"/>
      <dgm:spPr/>
      <dgm:t>
        <a:bodyPr/>
        <a:lstStyle/>
        <a:p>
          <a:pPr algn="l"/>
          <a:r>
            <a:rPr lang="fr-FR" sz="2000" b="1" dirty="0">
              <a:latin typeface="Arial" panose="020B0604020202020204" pitchFamily="34" charset="0"/>
              <a:ea typeface="Calibri" panose="020F0502020204030204" pitchFamily="34" charset="0"/>
              <a:cs typeface="Times New Roman" panose="02020603050405020304" pitchFamily="18" charset="0"/>
            </a:rPr>
            <a:t>Quoi</a:t>
          </a:r>
          <a:r>
            <a:rPr lang="fr-FR" sz="2000" dirty="0">
              <a:latin typeface="Arial" panose="020B0604020202020204" pitchFamily="34" charset="0"/>
              <a:ea typeface="Calibri" panose="020F0502020204030204" pitchFamily="34" charset="0"/>
              <a:cs typeface="Times New Roman" panose="02020603050405020304" pitchFamily="18" charset="0"/>
            </a:rPr>
            <a:t> : caractéristiques de l’achat </a:t>
          </a:r>
        </a:p>
      </dgm:t>
    </dgm:pt>
    <dgm:pt modelId="{4BE737D2-17C3-4257-9A6F-586B0396A338}" type="parTrans" cxnId="{01158846-EF33-4EB3-B312-FA334F874872}">
      <dgm:prSet/>
      <dgm:spPr/>
      <dgm:t>
        <a:bodyPr/>
        <a:lstStyle/>
        <a:p>
          <a:endParaRPr lang="fr-FR"/>
        </a:p>
      </dgm:t>
    </dgm:pt>
    <dgm:pt modelId="{D36F1BD7-E78D-4CD2-8277-E2E04C724F00}" type="sibTrans" cxnId="{01158846-EF33-4EB3-B312-FA334F874872}">
      <dgm:prSet/>
      <dgm:spPr/>
      <dgm:t>
        <a:bodyPr/>
        <a:lstStyle/>
        <a:p>
          <a:endParaRPr lang="fr-FR"/>
        </a:p>
      </dgm:t>
    </dgm:pt>
    <dgm:pt modelId="{80BEC999-A173-4C86-A70E-8C8A1394B49B}">
      <dgm:prSet custT="1"/>
      <dgm:spPr/>
      <dgm:t>
        <a:bodyPr/>
        <a:lstStyle/>
        <a:p>
          <a:pPr algn="l"/>
          <a:r>
            <a:rPr lang="fr-FR" sz="2000" b="1" dirty="0">
              <a:latin typeface="Arial" panose="020B0604020202020204" pitchFamily="34" charset="0"/>
              <a:ea typeface="Calibri" panose="020F0502020204030204" pitchFamily="34" charset="0"/>
              <a:cs typeface="Times New Roman" panose="02020603050405020304" pitchFamily="18" charset="0"/>
            </a:rPr>
            <a:t>Comment</a:t>
          </a:r>
          <a:r>
            <a:rPr lang="fr-FR" sz="2000" dirty="0">
              <a:latin typeface="Arial" panose="020B0604020202020204" pitchFamily="34" charset="0"/>
              <a:ea typeface="Calibri" panose="020F0502020204030204" pitchFamily="34" charset="0"/>
              <a:cs typeface="Times New Roman" panose="02020603050405020304" pitchFamily="18" charset="0"/>
            </a:rPr>
            <a:t> : la procédure à utiliser</a:t>
          </a:r>
        </a:p>
      </dgm:t>
    </dgm:pt>
    <dgm:pt modelId="{57EF6494-BB7B-41A9-B372-C5C15E6DA283}" type="parTrans" cxnId="{C4164CCD-8BB3-48E1-B1F2-3CA5850AAD78}">
      <dgm:prSet/>
      <dgm:spPr/>
      <dgm:t>
        <a:bodyPr/>
        <a:lstStyle/>
        <a:p>
          <a:endParaRPr lang="fr-FR"/>
        </a:p>
      </dgm:t>
    </dgm:pt>
    <dgm:pt modelId="{C2E25F3E-80F0-4ACA-A022-C86E3DC740D4}" type="sibTrans" cxnId="{C4164CCD-8BB3-48E1-B1F2-3CA5850AAD78}">
      <dgm:prSet/>
      <dgm:spPr/>
      <dgm:t>
        <a:bodyPr/>
        <a:lstStyle/>
        <a:p>
          <a:endParaRPr lang="fr-FR"/>
        </a:p>
      </dgm:t>
    </dgm:pt>
    <dgm:pt modelId="{1F98980A-3984-442F-920A-C81A5ED37253}">
      <dgm:prSet custT="1"/>
      <dgm:spPr/>
      <dgm:t>
        <a:bodyPr/>
        <a:lstStyle/>
        <a:p>
          <a:pPr algn="l"/>
          <a:r>
            <a:rPr lang="fr-FR" sz="2000" b="1" dirty="0">
              <a:latin typeface="Arial" panose="020B0604020202020204" pitchFamily="34" charset="0"/>
              <a:ea typeface="Calibri" panose="020F0502020204030204" pitchFamily="34" charset="0"/>
              <a:cs typeface="Times New Roman" panose="02020603050405020304" pitchFamily="18" charset="0"/>
            </a:rPr>
            <a:t>Pourquoi</a:t>
          </a:r>
          <a:r>
            <a:rPr lang="fr-FR" sz="2000" dirty="0">
              <a:latin typeface="Arial" panose="020B0604020202020204" pitchFamily="34" charset="0"/>
              <a:ea typeface="Calibri" panose="020F0502020204030204" pitchFamily="34" charset="0"/>
              <a:cs typeface="Times New Roman" panose="02020603050405020304" pitchFamily="18" charset="0"/>
            </a:rPr>
            <a:t> : justification de l’achat</a:t>
          </a:r>
        </a:p>
      </dgm:t>
    </dgm:pt>
    <dgm:pt modelId="{1913FED0-2365-45E6-885D-0B7D2C9F581E}" type="parTrans" cxnId="{8DA8E1BC-5A5C-4B03-9EAC-8339BEC217B8}">
      <dgm:prSet/>
      <dgm:spPr/>
      <dgm:t>
        <a:bodyPr/>
        <a:lstStyle/>
        <a:p>
          <a:endParaRPr lang="fr-FR"/>
        </a:p>
      </dgm:t>
    </dgm:pt>
    <dgm:pt modelId="{777A5812-7CAD-4A99-A139-2E210EB0FE1E}" type="sibTrans" cxnId="{8DA8E1BC-5A5C-4B03-9EAC-8339BEC217B8}">
      <dgm:prSet/>
      <dgm:spPr/>
      <dgm:t>
        <a:bodyPr/>
        <a:lstStyle/>
        <a:p>
          <a:endParaRPr lang="fr-FR"/>
        </a:p>
      </dgm:t>
    </dgm:pt>
    <dgm:pt modelId="{4D34438E-BF5A-4E4D-9714-1EB40C0E3E20}">
      <dgm:prSet custT="1"/>
      <dgm:spPr/>
      <dgm:t>
        <a:bodyPr/>
        <a:lstStyle/>
        <a:p>
          <a:pPr algn="l"/>
          <a:r>
            <a:rPr lang="fr-FR" sz="2000" b="1" dirty="0">
              <a:latin typeface="Arial" panose="020B0604020202020204" pitchFamily="34" charset="0"/>
              <a:ea typeface="Calibri" panose="020F0502020204030204" pitchFamily="34" charset="0"/>
              <a:cs typeface="Times New Roman" panose="02020603050405020304" pitchFamily="18" charset="0"/>
            </a:rPr>
            <a:t>Combien</a:t>
          </a:r>
          <a:r>
            <a:rPr lang="fr-FR" sz="2000" dirty="0">
              <a:latin typeface="Arial" panose="020B0604020202020204" pitchFamily="34" charset="0"/>
              <a:ea typeface="Calibri" panose="020F0502020204030204" pitchFamily="34" charset="0"/>
              <a:cs typeface="Times New Roman" panose="02020603050405020304" pitchFamily="18" charset="0"/>
            </a:rPr>
            <a:t> : la quantité demandée</a:t>
          </a:r>
        </a:p>
      </dgm:t>
    </dgm:pt>
    <dgm:pt modelId="{EFF784D2-EC50-4D01-BC21-776DF9B1958C}" type="parTrans" cxnId="{E5FE50EB-0C66-4B93-BA18-6F06AE4CCE7E}">
      <dgm:prSet/>
      <dgm:spPr/>
      <dgm:t>
        <a:bodyPr/>
        <a:lstStyle/>
        <a:p>
          <a:endParaRPr lang="fr-FR"/>
        </a:p>
      </dgm:t>
    </dgm:pt>
    <dgm:pt modelId="{82D448BB-909A-4721-A0DE-A9F97D8D173A}" type="sibTrans" cxnId="{E5FE50EB-0C66-4B93-BA18-6F06AE4CCE7E}">
      <dgm:prSet/>
      <dgm:spPr/>
      <dgm:t>
        <a:bodyPr/>
        <a:lstStyle/>
        <a:p>
          <a:endParaRPr lang="fr-FR"/>
        </a:p>
      </dgm:t>
    </dgm:pt>
    <dgm:pt modelId="{BB5EB257-9595-4595-8795-1A1110E389B3}" type="pres">
      <dgm:prSet presAssocID="{AAB1AB30-A642-4967-A552-446E822FE33C}" presName="diagram" presStyleCnt="0">
        <dgm:presLayoutVars>
          <dgm:chPref val="1"/>
          <dgm:dir/>
          <dgm:animOne val="branch"/>
          <dgm:animLvl val="lvl"/>
          <dgm:resizeHandles/>
        </dgm:presLayoutVars>
      </dgm:prSet>
      <dgm:spPr/>
    </dgm:pt>
    <dgm:pt modelId="{94C19A89-1F9B-425C-A137-2A9AD080311D}" type="pres">
      <dgm:prSet presAssocID="{D0F23D0C-C2C7-4D8E-A4E4-3A60924244A4}" presName="root" presStyleCnt="0"/>
      <dgm:spPr/>
    </dgm:pt>
    <dgm:pt modelId="{A8D44321-6E85-47F5-BA5A-45CE83FE0D18}" type="pres">
      <dgm:prSet presAssocID="{D0F23D0C-C2C7-4D8E-A4E4-3A60924244A4}" presName="rootComposite" presStyleCnt="0"/>
      <dgm:spPr/>
    </dgm:pt>
    <dgm:pt modelId="{055EBC7A-512F-42E6-A320-8C81EC37AE94}" type="pres">
      <dgm:prSet presAssocID="{D0F23D0C-C2C7-4D8E-A4E4-3A60924244A4}" presName="rootText" presStyleLbl="node1" presStyleIdx="0" presStyleCnt="1" custScaleX="1397952" custScaleY="243724"/>
      <dgm:spPr/>
    </dgm:pt>
    <dgm:pt modelId="{36508853-725D-4FDD-99AC-56D9FAD36185}" type="pres">
      <dgm:prSet presAssocID="{D0F23D0C-C2C7-4D8E-A4E4-3A60924244A4}" presName="rootConnector" presStyleLbl="node1" presStyleIdx="0" presStyleCnt="1"/>
      <dgm:spPr/>
    </dgm:pt>
    <dgm:pt modelId="{986703D0-7FFE-45FF-8147-712F1AE0C749}" type="pres">
      <dgm:prSet presAssocID="{D0F23D0C-C2C7-4D8E-A4E4-3A60924244A4}" presName="childShape" presStyleCnt="0"/>
      <dgm:spPr/>
    </dgm:pt>
    <dgm:pt modelId="{9E999A5F-6A8E-414F-ACDA-7D14CC07F388}" type="pres">
      <dgm:prSet presAssocID="{D41197C5-CDDC-4F88-9469-DAB2291E732C}" presName="Name13" presStyleLbl="parChTrans1D2" presStyleIdx="0" presStyleCnt="7"/>
      <dgm:spPr/>
    </dgm:pt>
    <dgm:pt modelId="{B2B4A0D1-29EC-4289-BF95-4438EE5F6826}" type="pres">
      <dgm:prSet presAssocID="{991777F8-3F94-4F9C-A239-01DCEF7DAACC}" presName="childText" presStyleLbl="bgAcc1" presStyleIdx="0" presStyleCnt="7" custScaleX="932438" custScaleY="128544">
        <dgm:presLayoutVars>
          <dgm:bulletEnabled val="1"/>
        </dgm:presLayoutVars>
      </dgm:prSet>
      <dgm:spPr/>
    </dgm:pt>
    <dgm:pt modelId="{FA280D64-5B9C-4EF7-AD47-40C12E104712}" type="pres">
      <dgm:prSet presAssocID="{5933BF7F-3C13-4362-9075-4239733A5320}" presName="Name13" presStyleLbl="parChTrans1D2" presStyleIdx="1" presStyleCnt="7"/>
      <dgm:spPr/>
    </dgm:pt>
    <dgm:pt modelId="{93264D71-5B1F-4670-B988-88F8AFF0AD5B}" type="pres">
      <dgm:prSet presAssocID="{4A8B03DA-86BB-4BCC-98AA-E11000A48044}" presName="childText" presStyleLbl="bgAcc1" presStyleIdx="1" presStyleCnt="7" custScaleX="932438" custScaleY="128544">
        <dgm:presLayoutVars>
          <dgm:bulletEnabled val="1"/>
        </dgm:presLayoutVars>
      </dgm:prSet>
      <dgm:spPr/>
    </dgm:pt>
    <dgm:pt modelId="{9CEDF4BC-36E2-4AB8-B426-8F19B0AEFD57}" type="pres">
      <dgm:prSet presAssocID="{5B38CFB6-E6D5-453C-879D-11487BCF2069}" presName="Name13" presStyleLbl="parChTrans1D2" presStyleIdx="2" presStyleCnt="7"/>
      <dgm:spPr/>
    </dgm:pt>
    <dgm:pt modelId="{819A77D1-644C-4A1A-B484-F1C7AD5E7C67}" type="pres">
      <dgm:prSet presAssocID="{DA521615-3AE3-4D81-984C-718C112EFB41}" presName="childText" presStyleLbl="bgAcc1" presStyleIdx="2" presStyleCnt="7" custScaleX="932438" custScaleY="128544">
        <dgm:presLayoutVars>
          <dgm:bulletEnabled val="1"/>
        </dgm:presLayoutVars>
      </dgm:prSet>
      <dgm:spPr/>
    </dgm:pt>
    <dgm:pt modelId="{B5043A1D-435F-4A72-AB4F-B9CD859FD612}" type="pres">
      <dgm:prSet presAssocID="{4BE737D2-17C3-4257-9A6F-586B0396A338}" presName="Name13" presStyleLbl="parChTrans1D2" presStyleIdx="3" presStyleCnt="7"/>
      <dgm:spPr/>
    </dgm:pt>
    <dgm:pt modelId="{0D7833B5-F8D0-4C0B-8715-22A167305FBA}" type="pres">
      <dgm:prSet presAssocID="{C247F15F-442E-4EDC-9B3E-A09A6A3F7B76}" presName="childText" presStyleLbl="bgAcc1" presStyleIdx="3" presStyleCnt="7" custScaleX="932438" custScaleY="128544">
        <dgm:presLayoutVars>
          <dgm:bulletEnabled val="1"/>
        </dgm:presLayoutVars>
      </dgm:prSet>
      <dgm:spPr/>
    </dgm:pt>
    <dgm:pt modelId="{0C0B520E-5696-470B-8471-574FC1FD7383}" type="pres">
      <dgm:prSet presAssocID="{57EF6494-BB7B-41A9-B372-C5C15E6DA283}" presName="Name13" presStyleLbl="parChTrans1D2" presStyleIdx="4" presStyleCnt="7"/>
      <dgm:spPr/>
    </dgm:pt>
    <dgm:pt modelId="{B2FD076A-4B99-4279-91A3-C90C8A456F7E}" type="pres">
      <dgm:prSet presAssocID="{80BEC999-A173-4C86-A70E-8C8A1394B49B}" presName="childText" presStyleLbl="bgAcc1" presStyleIdx="4" presStyleCnt="7" custScaleX="932438" custScaleY="128544">
        <dgm:presLayoutVars>
          <dgm:bulletEnabled val="1"/>
        </dgm:presLayoutVars>
      </dgm:prSet>
      <dgm:spPr/>
    </dgm:pt>
    <dgm:pt modelId="{C7119369-7288-4255-93FA-336BA920285E}" type="pres">
      <dgm:prSet presAssocID="{1913FED0-2365-45E6-885D-0B7D2C9F581E}" presName="Name13" presStyleLbl="parChTrans1D2" presStyleIdx="5" presStyleCnt="7"/>
      <dgm:spPr/>
    </dgm:pt>
    <dgm:pt modelId="{D07E7D31-62DB-4D53-A432-C11A18498D0A}" type="pres">
      <dgm:prSet presAssocID="{1F98980A-3984-442F-920A-C81A5ED37253}" presName="childText" presStyleLbl="bgAcc1" presStyleIdx="5" presStyleCnt="7" custScaleX="932438" custScaleY="128544">
        <dgm:presLayoutVars>
          <dgm:bulletEnabled val="1"/>
        </dgm:presLayoutVars>
      </dgm:prSet>
      <dgm:spPr/>
    </dgm:pt>
    <dgm:pt modelId="{3BA8BA41-5127-4B83-AE00-08522F36EE71}" type="pres">
      <dgm:prSet presAssocID="{EFF784D2-EC50-4D01-BC21-776DF9B1958C}" presName="Name13" presStyleLbl="parChTrans1D2" presStyleIdx="6" presStyleCnt="7"/>
      <dgm:spPr/>
    </dgm:pt>
    <dgm:pt modelId="{392D3F99-67FD-4EA6-869B-65685DDC681C}" type="pres">
      <dgm:prSet presAssocID="{4D34438E-BF5A-4E4D-9714-1EB40C0E3E20}" presName="childText" presStyleLbl="bgAcc1" presStyleIdx="6" presStyleCnt="7" custScaleX="932438" custScaleY="128544">
        <dgm:presLayoutVars>
          <dgm:bulletEnabled val="1"/>
        </dgm:presLayoutVars>
      </dgm:prSet>
      <dgm:spPr/>
    </dgm:pt>
  </dgm:ptLst>
  <dgm:cxnLst>
    <dgm:cxn modelId="{DD38450A-1DC0-44F2-9423-C7B0712541EB}" type="presOf" srcId="{DA521615-3AE3-4D81-984C-718C112EFB41}" destId="{819A77D1-644C-4A1A-B484-F1C7AD5E7C67}" srcOrd="0" destOrd="0" presId="urn:microsoft.com/office/officeart/2005/8/layout/hierarchy3"/>
    <dgm:cxn modelId="{E55CB21A-8707-4B16-92CA-1A45FA37B380}" type="presOf" srcId="{5B38CFB6-E6D5-453C-879D-11487BCF2069}" destId="{9CEDF4BC-36E2-4AB8-B426-8F19B0AEFD57}" srcOrd="0" destOrd="0" presId="urn:microsoft.com/office/officeart/2005/8/layout/hierarchy3"/>
    <dgm:cxn modelId="{52940835-223C-463C-8AF3-4C4877F275D3}" type="presOf" srcId="{5933BF7F-3C13-4362-9075-4239733A5320}" destId="{FA280D64-5B9C-4EF7-AD47-40C12E104712}" srcOrd="0" destOrd="0" presId="urn:microsoft.com/office/officeart/2005/8/layout/hierarchy3"/>
    <dgm:cxn modelId="{607C843A-1A92-4F9F-9530-3BF0EDD4CFF9}" type="presOf" srcId="{1F98980A-3984-442F-920A-C81A5ED37253}" destId="{D07E7D31-62DB-4D53-A432-C11A18498D0A}" srcOrd="0" destOrd="0" presId="urn:microsoft.com/office/officeart/2005/8/layout/hierarchy3"/>
    <dgm:cxn modelId="{27843464-1C9E-4ED7-8BFB-3221DE66C90E}" type="presOf" srcId="{EFF784D2-EC50-4D01-BC21-776DF9B1958C}" destId="{3BA8BA41-5127-4B83-AE00-08522F36EE71}" srcOrd="0" destOrd="0" presId="urn:microsoft.com/office/officeart/2005/8/layout/hierarchy3"/>
    <dgm:cxn modelId="{01158846-EF33-4EB3-B312-FA334F874872}" srcId="{D0F23D0C-C2C7-4D8E-A4E4-3A60924244A4}" destId="{C247F15F-442E-4EDC-9B3E-A09A6A3F7B76}" srcOrd="3" destOrd="0" parTransId="{4BE737D2-17C3-4257-9A6F-586B0396A338}" sibTransId="{D36F1BD7-E78D-4CD2-8277-E2E04C724F00}"/>
    <dgm:cxn modelId="{E659EE69-2903-4C53-BB74-B0AC691A867C}" type="presOf" srcId="{1913FED0-2365-45E6-885D-0B7D2C9F581E}" destId="{C7119369-7288-4255-93FA-336BA920285E}" srcOrd="0" destOrd="0" presId="urn:microsoft.com/office/officeart/2005/8/layout/hierarchy3"/>
    <dgm:cxn modelId="{6654066F-9037-414D-9799-78CA589AEB97}" srcId="{D0F23D0C-C2C7-4D8E-A4E4-3A60924244A4}" destId="{991777F8-3F94-4F9C-A239-01DCEF7DAACC}" srcOrd="0" destOrd="0" parTransId="{D41197C5-CDDC-4F88-9469-DAB2291E732C}" sibTransId="{DEA6DFA5-BF1A-45C3-BCBB-0903B8C45DB9}"/>
    <dgm:cxn modelId="{CAE6284F-BFC2-4956-AAC5-6C1C8CEB9AE5}" type="presOf" srcId="{C247F15F-442E-4EDC-9B3E-A09A6A3F7B76}" destId="{0D7833B5-F8D0-4C0B-8715-22A167305FBA}" srcOrd="0" destOrd="0" presId="urn:microsoft.com/office/officeart/2005/8/layout/hierarchy3"/>
    <dgm:cxn modelId="{2AA5F670-FF96-4193-92B1-21C1AC87F99F}" type="presOf" srcId="{D0F23D0C-C2C7-4D8E-A4E4-3A60924244A4}" destId="{36508853-725D-4FDD-99AC-56D9FAD36185}" srcOrd="1" destOrd="0" presId="urn:microsoft.com/office/officeart/2005/8/layout/hierarchy3"/>
    <dgm:cxn modelId="{FF628271-F7D8-46B8-BB30-A7A5CAA3D98F}" type="presOf" srcId="{4BE737D2-17C3-4257-9A6F-586B0396A338}" destId="{B5043A1D-435F-4A72-AB4F-B9CD859FD612}" srcOrd="0" destOrd="0" presId="urn:microsoft.com/office/officeart/2005/8/layout/hierarchy3"/>
    <dgm:cxn modelId="{9C9A0A83-9260-4CCE-B806-1E35D3132238}" type="presOf" srcId="{991777F8-3F94-4F9C-A239-01DCEF7DAACC}" destId="{B2B4A0D1-29EC-4289-BF95-4438EE5F6826}" srcOrd="0" destOrd="0" presId="urn:microsoft.com/office/officeart/2005/8/layout/hierarchy3"/>
    <dgm:cxn modelId="{1817C194-F4E9-4C59-B065-CD3512446AFF}" type="presOf" srcId="{4D34438E-BF5A-4E4D-9714-1EB40C0E3E20}" destId="{392D3F99-67FD-4EA6-869B-65685DDC681C}" srcOrd="0" destOrd="0" presId="urn:microsoft.com/office/officeart/2005/8/layout/hierarchy3"/>
    <dgm:cxn modelId="{D86BC8A2-7545-4F05-9116-CA01D743FCE7}" type="presOf" srcId="{4A8B03DA-86BB-4BCC-98AA-E11000A48044}" destId="{93264D71-5B1F-4670-B988-88F8AFF0AD5B}" srcOrd="0" destOrd="0" presId="urn:microsoft.com/office/officeart/2005/8/layout/hierarchy3"/>
    <dgm:cxn modelId="{AA4B52A3-B7A3-4675-BB0D-115F2961B62A}" type="presOf" srcId="{D41197C5-CDDC-4F88-9469-DAB2291E732C}" destId="{9E999A5F-6A8E-414F-ACDA-7D14CC07F388}" srcOrd="0" destOrd="0" presId="urn:microsoft.com/office/officeart/2005/8/layout/hierarchy3"/>
    <dgm:cxn modelId="{8DA8E1BC-5A5C-4B03-9EAC-8339BEC217B8}" srcId="{D0F23D0C-C2C7-4D8E-A4E4-3A60924244A4}" destId="{1F98980A-3984-442F-920A-C81A5ED37253}" srcOrd="5" destOrd="0" parTransId="{1913FED0-2365-45E6-885D-0B7D2C9F581E}" sibTransId="{777A5812-7CAD-4A99-A139-2E210EB0FE1E}"/>
    <dgm:cxn modelId="{CC90F8BD-73D1-4909-8784-C17C941C6DB5}" srcId="{D0F23D0C-C2C7-4D8E-A4E4-3A60924244A4}" destId="{4A8B03DA-86BB-4BCC-98AA-E11000A48044}" srcOrd="1" destOrd="0" parTransId="{5933BF7F-3C13-4362-9075-4239733A5320}" sibTransId="{4DA9D94C-2B6D-46D5-93D2-EB589CCE8E22}"/>
    <dgm:cxn modelId="{CF528BC1-7294-4389-BE65-20A4B5E1190A}" srcId="{D0F23D0C-C2C7-4D8E-A4E4-3A60924244A4}" destId="{DA521615-3AE3-4D81-984C-718C112EFB41}" srcOrd="2" destOrd="0" parTransId="{5B38CFB6-E6D5-453C-879D-11487BCF2069}" sibTransId="{BE86CFBF-7413-405A-A141-8DFCFDC3BC28}"/>
    <dgm:cxn modelId="{18E5C0CA-CD39-4F81-9D0B-719CA56A92FE}" srcId="{AAB1AB30-A642-4967-A552-446E822FE33C}" destId="{D0F23D0C-C2C7-4D8E-A4E4-3A60924244A4}" srcOrd="0" destOrd="0" parTransId="{4098CDD7-F0FF-4CD4-8A0C-3332C529E44F}" sibTransId="{A08823FC-4C06-448D-87CF-902D2218F6CF}"/>
    <dgm:cxn modelId="{C4164CCD-8BB3-48E1-B1F2-3CA5850AAD78}" srcId="{D0F23D0C-C2C7-4D8E-A4E4-3A60924244A4}" destId="{80BEC999-A173-4C86-A70E-8C8A1394B49B}" srcOrd="4" destOrd="0" parTransId="{57EF6494-BB7B-41A9-B372-C5C15E6DA283}" sibTransId="{C2E25F3E-80F0-4ACA-A022-C86E3DC740D4}"/>
    <dgm:cxn modelId="{C4269FE8-AB81-4D62-86D6-807FEEAED06E}" type="presOf" srcId="{AAB1AB30-A642-4967-A552-446E822FE33C}" destId="{BB5EB257-9595-4595-8795-1A1110E389B3}" srcOrd="0" destOrd="0" presId="urn:microsoft.com/office/officeart/2005/8/layout/hierarchy3"/>
    <dgm:cxn modelId="{E5FE50EB-0C66-4B93-BA18-6F06AE4CCE7E}" srcId="{D0F23D0C-C2C7-4D8E-A4E4-3A60924244A4}" destId="{4D34438E-BF5A-4E4D-9714-1EB40C0E3E20}" srcOrd="6" destOrd="0" parTransId="{EFF784D2-EC50-4D01-BC21-776DF9B1958C}" sibTransId="{82D448BB-909A-4721-A0DE-A9F97D8D173A}"/>
    <dgm:cxn modelId="{539DABED-F09E-4E5F-88FB-139F7468CE7B}" type="presOf" srcId="{57EF6494-BB7B-41A9-B372-C5C15E6DA283}" destId="{0C0B520E-5696-470B-8471-574FC1FD7383}" srcOrd="0" destOrd="0" presId="urn:microsoft.com/office/officeart/2005/8/layout/hierarchy3"/>
    <dgm:cxn modelId="{79E791FD-7277-428D-8A65-FEB0F9E8BF22}" type="presOf" srcId="{D0F23D0C-C2C7-4D8E-A4E4-3A60924244A4}" destId="{055EBC7A-512F-42E6-A320-8C81EC37AE94}" srcOrd="0" destOrd="0" presId="urn:microsoft.com/office/officeart/2005/8/layout/hierarchy3"/>
    <dgm:cxn modelId="{6FE469FF-7166-4293-8478-9758A4D3BD0D}" type="presOf" srcId="{80BEC999-A173-4C86-A70E-8C8A1394B49B}" destId="{B2FD076A-4B99-4279-91A3-C90C8A456F7E}" srcOrd="0" destOrd="0" presId="urn:microsoft.com/office/officeart/2005/8/layout/hierarchy3"/>
    <dgm:cxn modelId="{E0B2F8F7-AE42-4625-8706-F297A92402D6}" type="presParOf" srcId="{BB5EB257-9595-4595-8795-1A1110E389B3}" destId="{94C19A89-1F9B-425C-A137-2A9AD080311D}" srcOrd="0" destOrd="0" presId="urn:microsoft.com/office/officeart/2005/8/layout/hierarchy3"/>
    <dgm:cxn modelId="{0E9C2080-BFEA-49F2-AD61-22FBE89A8A2A}" type="presParOf" srcId="{94C19A89-1F9B-425C-A137-2A9AD080311D}" destId="{A8D44321-6E85-47F5-BA5A-45CE83FE0D18}" srcOrd="0" destOrd="0" presId="urn:microsoft.com/office/officeart/2005/8/layout/hierarchy3"/>
    <dgm:cxn modelId="{41AE43BC-1D74-44EC-BF2D-D678DFB1608C}" type="presParOf" srcId="{A8D44321-6E85-47F5-BA5A-45CE83FE0D18}" destId="{055EBC7A-512F-42E6-A320-8C81EC37AE94}" srcOrd="0" destOrd="0" presId="urn:microsoft.com/office/officeart/2005/8/layout/hierarchy3"/>
    <dgm:cxn modelId="{FADB5CB5-C1E0-4F54-B78A-095593B34A09}" type="presParOf" srcId="{A8D44321-6E85-47F5-BA5A-45CE83FE0D18}" destId="{36508853-725D-4FDD-99AC-56D9FAD36185}" srcOrd="1" destOrd="0" presId="urn:microsoft.com/office/officeart/2005/8/layout/hierarchy3"/>
    <dgm:cxn modelId="{C9CA7057-5D06-4982-ACD5-2BA7B08B4526}" type="presParOf" srcId="{94C19A89-1F9B-425C-A137-2A9AD080311D}" destId="{986703D0-7FFE-45FF-8147-712F1AE0C749}" srcOrd="1" destOrd="0" presId="urn:microsoft.com/office/officeart/2005/8/layout/hierarchy3"/>
    <dgm:cxn modelId="{8A2488D1-06B1-47B4-A090-01A9C288E5B5}" type="presParOf" srcId="{986703D0-7FFE-45FF-8147-712F1AE0C749}" destId="{9E999A5F-6A8E-414F-ACDA-7D14CC07F388}" srcOrd="0" destOrd="0" presId="urn:microsoft.com/office/officeart/2005/8/layout/hierarchy3"/>
    <dgm:cxn modelId="{129C6DEF-A2DA-4772-87E6-74DD36913721}" type="presParOf" srcId="{986703D0-7FFE-45FF-8147-712F1AE0C749}" destId="{B2B4A0D1-29EC-4289-BF95-4438EE5F6826}" srcOrd="1" destOrd="0" presId="urn:microsoft.com/office/officeart/2005/8/layout/hierarchy3"/>
    <dgm:cxn modelId="{7A0AF165-AFE6-4C10-AD6F-3DCD13309A16}" type="presParOf" srcId="{986703D0-7FFE-45FF-8147-712F1AE0C749}" destId="{FA280D64-5B9C-4EF7-AD47-40C12E104712}" srcOrd="2" destOrd="0" presId="urn:microsoft.com/office/officeart/2005/8/layout/hierarchy3"/>
    <dgm:cxn modelId="{8CD2CBD7-73A3-4929-9F9C-69BE886500BD}" type="presParOf" srcId="{986703D0-7FFE-45FF-8147-712F1AE0C749}" destId="{93264D71-5B1F-4670-B988-88F8AFF0AD5B}" srcOrd="3" destOrd="0" presId="urn:microsoft.com/office/officeart/2005/8/layout/hierarchy3"/>
    <dgm:cxn modelId="{602E5E2E-173A-4664-9E6F-6FB92C1F3CAD}" type="presParOf" srcId="{986703D0-7FFE-45FF-8147-712F1AE0C749}" destId="{9CEDF4BC-36E2-4AB8-B426-8F19B0AEFD57}" srcOrd="4" destOrd="0" presId="urn:microsoft.com/office/officeart/2005/8/layout/hierarchy3"/>
    <dgm:cxn modelId="{39F9ED22-78A0-437A-BF2E-61E0E1485759}" type="presParOf" srcId="{986703D0-7FFE-45FF-8147-712F1AE0C749}" destId="{819A77D1-644C-4A1A-B484-F1C7AD5E7C67}" srcOrd="5" destOrd="0" presId="urn:microsoft.com/office/officeart/2005/8/layout/hierarchy3"/>
    <dgm:cxn modelId="{E221DEB2-AC2E-4899-B321-51A4EF78AB43}" type="presParOf" srcId="{986703D0-7FFE-45FF-8147-712F1AE0C749}" destId="{B5043A1D-435F-4A72-AB4F-B9CD859FD612}" srcOrd="6" destOrd="0" presId="urn:microsoft.com/office/officeart/2005/8/layout/hierarchy3"/>
    <dgm:cxn modelId="{B9859787-10A4-49A5-A81C-1884ED271071}" type="presParOf" srcId="{986703D0-7FFE-45FF-8147-712F1AE0C749}" destId="{0D7833B5-F8D0-4C0B-8715-22A167305FBA}" srcOrd="7" destOrd="0" presId="urn:microsoft.com/office/officeart/2005/8/layout/hierarchy3"/>
    <dgm:cxn modelId="{B6BFA642-8848-4529-8787-781818BAC570}" type="presParOf" srcId="{986703D0-7FFE-45FF-8147-712F1AE0C749}" destId="{0C0B520E-5696-470B-8471-574FC1FD7383}" srcOrd="8" destOrd="0" presId="urn:microsoft.com/office/officeart/2005/8/layout/hierarchy3"/>
    <dgm:cxn modelId="{02BDE226-7245-449E-AD84-3C2581687997}" type="presParOf" srcId="{986703D0-7FFE-45FF-8147-712F1AE0C749}" destId="{B2FD076A-4B99-4279-91A3-C90C8A456F7E}" srcOrd="9" destOrd="0" presId="urn:microsoft.com/office/officeart/2005/8/layout/hierarchy3"/>
    <dgm:cxn modelId="{ED7F5C68-A0CD-46BB-A89D-3C8A93B6359A}" type="presParOf" srcId="{986703D0-7FFE-45FF-8147-712F1AE0C749}" destId="{C7119369-7288-4255-93FA-336BA920285E}" srcOrd="10" destOrd="0" presId="urn:microsoft.com/office/officeart/2005/8/layout/hierarchy3"/>
    <dgm:cxn modelId="{BC378A6B-74FA-40C0-A866-42F2E2DCD917}" type="presParOf" srcId="{986703D0-7FFE-45FF-8147-712F1AE0C749}" destId="{D07E7D31-62DB-4D53-A432-C11A18498D0A}" srcOrd="11" destOrd="0" presId="urn:microsoft.com/office/officeart/2005/8/layout/hierarchy3"/>
    <dgm:cxn modelId="{BCAD1892-7E48-4235-B7AA-6FA3DCAFFD7A}" type="presParOf" srcId="{986703D0-7FFE-45FF-8147-712F1AE0C749}" destId="{3BA8BA41-5127-4B83-AE00-08522F36EE71}" srcOrd="12" destOrd="0" presId="urn:microsoft.com/office/officeart/2005/8/layout/hierarchy3"/>
    <dgm:cxn modelId="{BFD87F6C-0D75-48BA-84D5-0995359E7935}" type="presParOf" srcId="{986703D0-7FFE-45FF-8147-712F1AE0C749}" destId="{392D3F99-67FD-4EA6-869B-65685DDC681C}" srcOrd="1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C51BCD-B22E-446D-AA93-1CA2FC250EB4}" type="doc">
      <dgm:prSet loTypeId="urn:microsoft.com/office/officeart/2005/8/layout/process1" loCatId="process" qsTypeId="urn:microsoft.com/office/officeart/2005/8/quickstyle/simple1" qsCatId="simple" csTypeId="urn:microsoft.com/office/officeart/2005/8/colors/accent1_2" csCatId="accent1" phldr="1"/>
      <dgm:spPr/>
    </dgm:pt>
    <dgm:pt modelId="{6CD6173A-F00D-433B-AD09-021EA734093F}">
      <dgm:prSet phldrT="[Texte]" custT="1"/>
      <dgm:spPr/>
      <dgm:t>
        <a:bodyPr/>
        <a:lstStyle/>
        <a:p>
          <a:r>
            <a:rPr lang="fr-FR" sz="1800" b="1">
              <a:latin typeface="Arial" panose="020B0604020202020204" pitchFamily="34" charset="0"/>
              <a:cs typeface="Arial" panose="020B0604020202020204" pitchFamily="34" charset="0"/>
            </a:rPr>
            <a:t>Demande</a:t>
          </a:r>
        </a:p>
        <a:p>
          <a:r>
            <a:rPr lang="fr-FR" sz="1800" b="1">
              <a:latin typeface="Arial" panose="020B0604020202020204" pitchFamily="34" charset="0"/>
              <a:cs typeface="Arial" panose="020B0604020202020204" pitchFamily="34" charset="0"/>
            </a:rPr>
            <a:t>d'achat</a:t>
          </a:r>
        </a:p>
      </dgm:t>
    </dgm:pt>
    <dgm:pt modelId="{C94D2E0C-F4E1-4CB6-952E-D16BB30B1234}" type="parTrans" cxnId="{4DD5F7E9-ED5A-4062-9BEB-0FF912785EC1}">
      <dgm:prSet/>
      <dgm:spPr/>
      <dgm:t>
        <a:bodyPr/>
        <a:lstStyle/>
        <a:p>
          <a:endParaRPr lang="fr-FR" sz="1800" b="1">
            <a:latin typeface="Arial" panose="020B0604020202020204" pitchFamily="34" charset="0"/>
            <a:cs typeface="Arial" panose="020B0604020202020204" pitchFamily="34" charset="0"/>
          </a:endParaRPr>
        </a:p>
      </dgm:t>
    </dgm:pt>
    <dgm:pt modelId="{8C9679F8-FA99-439E-9708-19B12083E1BD}" type="sibTrans" cxnId="{4DD5F7E9-ED5A-4062-9BEB-0FF912785EC1}">
      <dgm:prSet custT="1"/>
      <dgm:spPr/>
      <dgm:t>
        <a:bodyPr/>
        <a:lstStyle/>
        <a:p>
          <a:endParaRPr lang="fr-FR" sz="1800" b="1">
            <a:latin typeface="Arial" panose="020B0604020202020204" pitchFamily="34" charset="0"/>
            <a:cs typeface="Arial" panose="020B0604020202020204" pitchFamily="34" charset="0"/>
          </a:endParaRPr>
        </a:p>
      </dgm:t>
    </dgm:pt>
    <dgm:pt modelId="{EBC9C00F-B3CF-49D9-BD78-DBBD07CB7F75}">
      <dgm:prSet phldrT="[Texte]" custT="1"/>
      <dgm:spPr/>
      <dgm:t>
        <a:bodyPr/>
        <a:lstStyle/>
        <a:p>
          <a:r>
            <a:rPr lang="fr-FR" sz="1800" b="1" dirty="0">
              <a:latin typeface="Arial" panose="020B0604020202020204" pitchFamily="34" charset="0"/>
              <a:cs typeface="Arial" panose="020B0604020202020204" pitchFamily="34" charset="0"/>
            </a:rPr>
            <a:t>Transmission au chef de service</a:t>
          </a:r>
        </a:p>
      </dgm:t>
    </dgm:pt>
    <dgm:pt modelId="{FB5D6EB9-29FF-4195-8191-BFCB02639EF2}" type="parTrans" cxnId="{FCEF7590-7F1A-404C-8C23-97E829AD8764}">
      <dgm:prSet/>
      <dgm:spPr/>
      <dgm:t>
        <a:bodyPr/>
        <a:lstStyle/>
        <a:p>
          <a:endParaRPr lang="fr-FR" sz="1800" b="1">
            <a:latin typeface="Arial" panose="020B0604020202020204" pitchFamily="34" charset="0"/>
            <a:cs typeface="Arial" panose="020B0604020202020204" pitchFamily="34" charset="0"/>
          </a:endParaRPr>
        </a:p>
      </dgm:t>
    </dgm:pt>
    <dgm:pt modelId="{C38473DE-C4D6-4A6D-AAB5-5D472459339A}" type="sibTrans" cxnId="{FCEF7590-7F1A-404C-8C23-97E829AD8764}">
      <dgm:prSet custT="1"/>
      <dgm:spPr/>
      <dgm:t>
        <a:bodyPr/>
        <a:lstStyle/>
        <a:p>
          <a:endParaRPr lang="fr-FR" sz="1800" b="1">
            <a:latin typeface="Arial" panose="020B0604020202020204" pitchFamily="34" charset="0"/>
            <a:cs typeface="Arial" panose="020B0604020202020204" pitchFamily="34" charset="0"/>
          </a:endParaRPr>
        </a:p>
      </dgm:t>
    </dgm:pt>
    <dgm:pt modelId="{AAF26923-9B83-404C-A70F-99FDFC8A7A82}">
      <dgm:prSet phldrT="[Texte]" custT="1"/>
      <dgm:spPr/>
      <dgm:t>
        <a:bodyPr/>
        <a:lstStyle/>
        <a:p>
          <a:r>
            <a:rPr lang="fr-FR" sz="1800" b="1">
              <a:latin typeface="Arial" panose="020B0604020202020204" pitchFamily="34" charset="0"/>
              <a:cs typeface="Arial" panose="020B0604020202020204" pitchFamily="34" charset="0"/>
            </a:rPr>
            <a:t>Validation par le chef de service</a:t>
          </a:r>
        </a:p>
      </dgm:t>
    </dgm:pt>
    <dgm:pt modelId="{541CBB71-479A-4C0F-BF94-019C37064817}" type="parTrans" cxnId="{6B7A1AA2-DC46-4BBE-81A4-E45EA0797169}">
      <dgm:prSet/>
      <dgm:spPr/>
      <dgm:t>
        <a:bodyPr/>
        <a:lstStyle/>
        <a:p>
          <a:endParaRPr lang="fr-FR" sz="1800" b="1">
            <a:latin typeface="Arial" panose="020B0604020202020204" pitchFamily="34" charset="0"/>
            <a:cs typeface="Arial" panose="020B0604020202020204" pitchFamily="34" charset="0"/>
          </a:endParaRPr>
        </a:p>
      </dgm:t>
    </dgm:pt>
    <dgm:pt modelId="{4E5FF329-20E1-4161-BD4A-8D7C68FC361E}" type="sibTrans" cxnId="{6B7A1AA2-DC46-4BBE-81A4-E45EA0797169}">
      <dgm:prSet custT="1"/>
      <dgm:spPr/>
      <dgm:t>
        <a:bodyPr/>
        <a:lstStyle/>
        <a:p>
          <a:endParaRPr lang="fr-FR" sz="1800" b="1">
            <a:latin typeface="Arial" panose="020B0604020202020204" pitchFamily="34" charset="0"/>
            <a:cs typeface="Arial" panose="020B0604020202020204" pitchFamily="34" charset="0"/>
          </a:endParaRPr>
        </a:p>
      </dgm:t>
    </dgm:pt>
    <dgm:pt modelId="{4D64ECD2-65B0-4BC6-B3DB-E454ACE05395}">
      <dgm:prSet phldrT="[Texte]" custT="1"/>
      <dgm:spPr/>
      <dgm:t>
        <a:bodyPr/>
        <a:lstStyle/>
        <a:p>
          <a:r>
            <a:rPr lang="fr-FR" sz="1800" b="1" dirty="0">
              <a:latin typeface="Arial" panose="020B0604020202020204" pitchFamily="34" charset="0"/>
              <a:cs typeface="Arial" panose="020B0604020202020204" pitchFamily="34" charset="0"/>
            </a:rPr>
            <a:t>Transmission au responsable des achats</a:t>
          </a:r>
        </a:p>
      </dgm:t>
    </dgm:pt>
    <dgm:pt modelId="{EAF0CF09-E9A7-45E2-8D6D-5187CA99B21E}" type="parTrans" cxnId="{13AEB54F-C4A8-4DB7-946A-1B8562C2D4E0}">
      <dgm:prSet/>
      <dgm:spPr/>
      <dgm:t>
        <a:bodyPr/>
        <a:lstStyle/>
        <a:p>
          <a:endParaRPr lang="fr-FR" sz="1800" b="1">
            <a:latin typeface="Arial" panose="020B0604020202020204" pitchFamily="34" charset="0"/>
            <a:cs typeface="Arial" panose="020B0604020202020204" pitchFamily="34" charset="0"/>
          </a:endParaRPr>
        </a:p>
      </dgm:t>
    </dgm:pt>
    <dgm:pt modelId="{1D919121-AF13-42E9-8BC2-1F4BA19D10A6}" type="sibTrans" cxnId="{13AEB54F-C4A8-4DB7-946A-1B8562C2D4E0}">
      <dgm:prSet custT="1"/>
      <dgm:spPr/>
      <dgm:t>
        <a:bodyPr/>
        <a:lstStyle/>
        <a:p>
          <a:endParaRPr lang="fr-FR" sz="1800" b="1">
            <a:latin typeface="Arial" panose="020B0604020202020204" pitchFamily="34" charset="0"/>
            <a:cs typeface="Arial" panose="020B0604020202020204" pitchFamily="34" charset="0"/>
          </a:endParaRPr>
        </a:p>
      </dgm:t>
    </dgm:pt>
    <dgm:pt modelId="{C1BA1752-8ECC-445B-8DED-F5C2DEBCB407}">
      <dgm:prSet phldrT="[Texte]" custT="1"/>
      <dgm:spPr/>
      <dgm:t>
        <a:bodyPr/>
        <a:lstStyle/>
        <a:p>
          <a:r>
            <a:rPr lang="fr-FR" sz="1800" b="1">
              <a:latin typeface="Arial" panose="020B0604020202020204" pitchFamily="34" charset="0"/>
              <a:cs typeface="Arial" panose="020B0604020202020204" pitchFamily="34" charset="0"/>
            </a:rPr>
            <a:t>Validation par le responsable des achats</a:t>
          </a:r>
        </a:p>
      </dgm:t>
    </dgm:pt>
    <dgm:pt modelId="{C667987D-945E-4C4C-B369-4B27944C4FB7}" type="parTrans" cxnId="{C6804B45-01B3-4C24-AEF9-329EC3B7CA48}">
      <dgm:prSet/>
      <dgm:spPr/>
      <dgm:t>
        <a:bodyPr/>
        <a:lstStyle/>
        <a:p>
          <a:endParaRPr lang="fr-FR" sz="1800" b="1">
            <a:latin typeface="Arial" panose="020B0604020202020204" pitchFamily="34" charset="0"/>
            <a:cs typeface="Arial" panose="020B0604020202020204" pitchFamily="34" charset="0"/>
          </a:endParaRPr>
        </a:p>
      </dgm:t>
    </dgm:pt>
    <dgm:pt modelId="{239854E7-DE0B-4904-91F0-EF2582FBF8E8}" type="sibTrans" cxnId="{C6804B45-01B3-4C24-AEF9-329EC3B7CA48}">
      <dgm:prSet custT="1"/>
      <dgm:spPr/>
      <dgm:t>
        <a:bodyPr/>
        <a:lstStyle/>
        <a:p>
          <a:endParaRPr lang="fr-FR" sz="1800" b="1">
            <a:latin typeface="Arial" panose="020B0604020202020204" pitchFamily="34" charset="0"/>
            <a:cs typeface="Arial" panose="020B0604020202020204" pitchFamily="34" charset="0"/>
          </a:endParaRPr>
        </a:p>
      </dgm:t>
    </dgm:pt>
    <dgm:pt modelId="{F78E5791-0AAF-4C99-986B-7435FCE8C388}">
      <dgm:prSet phldrT="[Texte]" custT="1"/>
      <dgm:spPr/>
      <dgm:t>
        <a:bodyPr/>
        <a:lstStyle/>
        <a:p>
          <a:r>
            <a:rPr lang="fr-FR" sz="1800" b="1">
              <a:latin typeface="Arial" panose="020B0604020202020204" pitchFamily="34" charset="0"/>
              <a:cs typeface="Arial" panose="020B0604020202020204" pitchFamily="34" charset="0"/>
            </a:rPr>
            <a:t>Appel d'offres</a:t>
          </a:r>
        </a:p>
      </dgm:t>
    </dgm:pt>
    <dgm:pt modelId="{ADEE13E3-6F6F-4237-A587-3284BC6AF505}" type="parTrans" cxnId="{19A59FCE-F10F-4609-B3D6-D06BE1560C95}">
      <dgm:prSet/>
      <dgm:spPr/>
      <dgm:t>
        <a:bodyPr/>
        <a:lstStyle/>
        <a:p>
          <a:endParaRPr lang="fr-FR" sz="1800" b="1">
            <a:latin typeface="Arial" panose="020B0604020202020204" pitchFamily="34" charset="0"/>
            <a:cs typeface="Arial" panose="020B0604020202020204" pitchFamily="34" charset="0"/>
          </a:endParaRPr>
        </a:p>
      </dgm:t>
    </dgm:pt>
    <dgm:pt modelId="{3DDAE989-4C81-4C2A-877A-6F7CA5140E09}" type="sibTrans" cxnId="{19A59FCE-F10F-4609-B3D6-D06BE1560C95}">
      <dgm:prSet/>
      <dgm:spPr/>
      <dgm:t>
        <a:bodyPr/>
        <a:lstStyle/>
        <a:p>
          <a:endParaRPr lang="fr-FR" sz="1800" b="1">
            <a:latin typeface="Arial" panose="020B0604020202020204" pitchFamily="34" charset="0"/>
            <a:cs typeface="Arial" panose="020B0604020202020204" pitchFamily="34" charset="0"/>
          </a:endParaRPr>
        </a:p>
      </dgm:t>
    </dgm:pt>
    <dgm:pt modelId="{2EF4DD23-A7F0-4199-8DA3-3EABF13905DB}" type="pres">
      <dgm:prSet presAssocID="{26C51BCD-B22E-446D-AA93-1CA2FC250EB4}" presName="Name0" presStyleCnt="0">
        <dgm:presLayoutVars>
          <dgm:dir/>
          <dgm:resizeHandles val="exact"/>
        </dgm:presLayoutVars>
      </dgm:prSet>
      <dgm:spPr/>
    </dgm:pt>
    <dgm:pt modelId="{B7F0DFC3-69D4-4D31-9772-06C667134A1E}" type="pres">
      <dgm:prSet presAssocID="{6CD6173A-F00D-433B-AD09-021EA734093F}" presName="node" presStyleLbl="node1" presStyleIdx="0" presStyleCnt="6">
        <dgm:presLayoutVars>
          <dgm:bulletEnabled val="1"/>
        </dgm:presLayoutVars>
      </dgm:prSet>
      <dgm:spPr/>
    </dgm:pt>
    <dgm:pt modelId="{48112E36-C40A-4186-8475-A9C8DC7387BB}" type="pres">
      <dgm:prSet presAssocID="{8C9679F8-FA99-439E-9708-19B12083E1BD}" presName="sibTrans" presStyleLbl="sibTrans2D1" presStyleIdx="0" presStyleCnt="5"/>
      <dgm:spPr/>
    </dgm:pt>
    <dgm:pt modelId="{075225E7-7DDB-4865-85E6-CF6F445565E0}" type="pres">
      <dgm:prSet presAssocID="{8C9679F8-FA99-439E-9708-19B12083E1BD}" presName="connectorText" presStyleLbl="sibTrans2D1" presStyleIdx="0" presStyleCnt="5"/>
      <dgm:spPr/>
    </dgm:pt>
    <dgm:pt modelId="{1085DEDE-04D3-4800-BDBE-CF97DD82C6F1}" type="pres">
      <dgm:prSet presAssocID="{EBC9C00F-B3CF-49D9-BD78-DBBD07CB7F75}" presName="node" presStyleLbl="node1" presStyleIdx="1" presStyleCnt="6" custScaleX="139961">
        <dgm:presLayoutVars>
          <dgm:bulletEnabled val="1"/>
        </dgm:presLayoutVars>
      </dgm:prSet>
      <dgm:spPr/>
    </dgm:pt>
    <dgm:pt modelId="{DAD7A5B4-9F5B-4889-82D3-381E39F5C82E}" type="pres">
      <dgm:prSet presAssocID="{C38473DE-C4D6-4A6D-AAB5-5D472459339A}" presName="sibTrans" presStyleLbl="sibTrans2D1" presStyleIdx="1" presStyleCnt="5"/>
      <dgm:spPr/>
    </dgm:pt>
    <dgm:pt modelId="{49A0D00C-9B15-4D3B-9ED9-B40AD54EE686}" type="pres">
      <dgm:prSet presAssocID="{C38473DE-C4D6-4A6D-AAB5-5D472459339A}" presName="connectorText" presStyleLbl="sibTrans2D1" presStyleIdx="1" presStyleCnt="5"/>
      <dgm:spPr/>
    </dgm:pt>
    <dgm:pt modelId="{754A4C7A-9427-45F4-8B52-1E4872C592A6}" type="pres">
      <dgm:prSet presAssocID="{AAF26923-9B83-404C-A70F-99FDFC8A7A82}" presName="node" presStyleLbl="node1" presStyleIdx="2" presStyleCnt="6" custScaleX="111045">
        <dgm:presLayoutVars>
          <dgm:bulletEnabled val="1"/>
        </dgm:presLayoutVars>
      </dgm:prSet>
      <dgm:spPr/>
    </dgm:pt>
    <dgm:pt modelId="{A1FE1225-A6A1-4BE3-8712-D1A1124F5D40}" type="pres">
      <dgm:prSet presAssocID="{4E5FF329-20E1-4161-BD4A-8D7C68FC361E}" presName="sibTrans" presStyleLbl="sibTrans2D1" presStyleIdx="2" presStyleCnt="5"/>
      <dgm:spPr/>
    </dgm:pt>
    <dgm:pt modelId="{E79FB754-240D-47CA-B489-3C7FFCB0724F}" type="pres">
      <dgm:prSet presAssocID="{4E5FF329-20E1-4161-BD4A-8D7C68FC361E}" presName="connectorText" presStyleLbl="sibTrans2D1" presStyleIdx="2" presStyleCnt="5"/>
      <dgm:spPr/>
    </dgm:pt>
    <dgm:pt modelId="{8EB3E995-AE76-4D5B-9B47-9FFD123481C1}" type="pres">
      <dgm:prSet presAssocID="{4D64ECD2-65B0-4BC6-B3DB-E454ACE05395}" presName="node" presStyleLbl="node1" presStyleIdx="3" presStyleCnt="6" custScaleX="141459">
        <dgm:presLayoutVars>
          <dgm:bulletEnabled val="1"/>
        </dgm:presLayoutVars>
      </dgm:prSet>
      <dgm:spPr/>
    </dgm:pt>
    <dgm:pt modelId="{899577AE-2921-4B87-B9F9-86F17587BEB9}" type="pres">
      <dgm:prSet presAssocID="{1D919121-AF13-42E9-8BC2-1F4BA19D10A6}" presName="sibTrans" presStyleLbl="sibTrans2D1" presStyleIdx="3" presStyleCnt="5"/>
      <dgm:spPr/>
    </dgm:pt>
    <dgm:pt modelId="{C128B7F0-669A-443B-80A5-5F53844CC2FF}" type="pres">
      <dgm:prSet presAssocID="{1D919121-AF13-42E9-8BC2-1F4BA19D10A6}" presName="connectorText" presStyleLbl="sibTrans2D1" presStyleIdx="3" presStyleCnt="5"/>
      <dgm:spPr/>
    </dgm:pt>
    <dgm:pt modelId="{498CFB25-46B3-4F8F-A442-64ED4BB4F2CE}" type="pres">
      <dgm:prSet presAssocID="{C1BA1752-8ECC-445B-8DED-F5C2DEBCB407}" presName="node" presStyleLbl="node1" presStyleIdx="4" presStyleCnt="6" custScaleX="128308">
        <dgm:presLayoutVars>
          <dgm:bulletEnabled val="1"/>
        </dgm:presLayoutVars>
      </dgm:prSet>
      <dgm:spPr/>
    </dgm:pt>
    <dgm:pt modelId="{78034637-1834-4FE7-8DE6-8B191487A64B}" type="pres">
      <dgm:prSet presAssocID="{239854E7-DE0B-4904-91F0-EF2582FBF8E8}" presName="sibTrans" presStyleLbl="sibTrans2D1" presStyleIdx="4" presStyleCnt="5"/>
      <dgm:spPr/>
    </dgm:pt>
    <dgm:pt modelId="{E888C502-09E1-4009-8115-31E03BC93AF0}" type="pres">
      <dgm:prSet presAssocID="{239854E7-DE0B-4904-91F0-EF2582FBF8E8}" presName="connectorText" presStyleLbl="sibTrans2D1" presStyleIdx="4" presStyleCnt="5"/>
      <dgm:spPr/>
    </dgm:pt>
    <dgm:pt modelId="{2C54176A-EAB0-4C92-99C1-659B3AE79078}" type="pres">
      <dgm:prSet presAssocID="{F78E5791-0AAF-4C99-986B-7435FCE8C388}" presName="node" presStyleLbl="node1" presStyleIdx="5" presStyleCnt="6">
        <dgm:presLayoutVars>
          <dgm:bulletEnabled val="1"/>
        </dgm:presLayoutVars>
      </dgm:prSet>
      <dgm:spPr/>
    </dgm:pt>
  </dgm:ptLst>
  <dgm:cxnLst>
    <dgm:cxn modelId="{1EE97410-8EC5-4A35-A628-A2F2A7312280}" type="presOf" srcId="{1D919121-AF13-42E9-8BC2-1F4BA19D10A6}" destId="{C128B7F0-669A-443B-80A5-5F53844CC2FF}" srcOrd="1" destOrd="0" presId="urn:microsoft.com/office/officeart/2005/8/layout/process1"/>
    <dgm:cxn modelId="{A8779A13-8F3E-4896-93F1-1AC53CE5CC3B}" type="presOf" srcId="{C38473DE-C4D6-4A6D-AAB5-5D472459339A}" destId="{49A0D00C-9B15-4D3B-9ED9-B40AD54EE686}" srcOrd="1" destOrd="0" presId="urn:microsoft.com/office/officeart/2005/8/layout/process1"/>
    <dgm:cxn modelId="{E7D6DE1F-CE65-48A3-8122-CBE7D947026A}" type="presOf" srcId="{1D919121-AF13-42E9-8BC2-1F4BA19D10A6}" destId="{899577AE-2921-4B87-B9F9-86F17587BEB9}" srcOrd="0" destOrd="0" presId="urn:microsoft.com/office/officeart/2005/8/layout/process1"/>
    <dgm:cxn modelId="{41F98721-272A-4752-A491-43C3987A4E60}" type="presOf" srcId="{4E5FF329-20E1-4161-BD4A-8D7C68FC361E}" destId="{E79FB754-240D-47CA-B489-3C7FFCB0724F}" srcOrd="1" destOrd="0" presId="urn:microsoft.com/office/officeart/2005/8/layout/process1"/>
    <dgm:cxn modelId="{BAAA7E2C-8A83-4D69-9389-5E29C74B6FFA}" type="presOf" srcId="{239854E7-DE0B-4904-91F0-EF2582FBF8E8}" destId="{78034637-1834-4FE7-8DE6-8B191487A64B}" srcOrd="0" destOrd="0" presId="urn:microsoft.com/office/officeart/2005/8/layout/process1"/>
    <dgm:cxn modelId="{AB9C742F-A795-4EBC-83B2-F28BFA729698}" type="presOf" srcId="{AAF26923-9B83-404C-A70F-99FDFC8A7A82}" destId="{754A4C7A-9427-45F4-8B52-1E4872C592A6}" srcOrd="0" destOrd="0" presId="urn:microsoft.com/office/officeart/2005/8/layout/process1"/>
    <dgm:cxn modelId="{14CD3860-D414-4B3A-930F-206E917BF41C}" type="presOf" srcId="{4E5FF329-20E1-4161-BD4A-8D7C68FC361E}" destId="{A1FE1225-A6A1-4BE3-8712-D1A1124F5D40}" srcOrd="0" destOrd="0" presId="urn:microsoft.com/office/officeart/2005/8/layout/process1"/>
    <dgm:cxn modelId="{C7D37062-4A79-45FB-A8A3-E3FD2DA7D486}" type="presOf" srcId="{6CD6173A-F00D-433B-AD09-021EA734093F}" destId="{B7F0DFC3-69D4-4D31-9772-06C667134A1E}" srcOrd="0" destOrd="0" presId="urn:microsoft.com/office/officeart/2005/8/layout/process1"/>
    <dgm:cxn modelId="{C6804B45-01B3-4C24-AEF9-329EC3B7CA48}" srcId="{26C51BCD-B22E-446D-AA93-1CA2FC250EB4}" destId="{C1BA1752-8ECC-445B-8DED-F5C2DEBCB407}" srcOrd="4" destOrd="0" parTransId="{C667987D-945E-4C4C-B369-4B27944C4FB7}" sibTransId="{239854E7-DE0B-4904-91F0-EF2582FBF8E8}"/>
    <dgm:cxn modelId="{F030E949-F8FD-4401-A69C-B6A9671D3BA9}" type="presOf" srcId="{C1BA1752-8ECC-445B-8DED-F5C2DEBCB407}" destId="{498CFB25-46B3-4F8F-A442-64ED4BB4F2CE}" srcOrd="0" destOrd="0" presId="urn:microsoft.com/office/officeart/2005/8/layout/process1"/>
    <dgm:cxn modelId="{20AA3D4D-7542-41F4-A397-831424710F99}" type="presOf" srcId="{8C9679F8-FA99-439E-9708-19B12083E1BD}" destId="{075225E7-7DDB-4865-85E6-CF6F445565E0}" srcOrd="1" destOrd="0" presId="urn:microsoft.com/office/officeart/2005/8/layout/process1"/>
    <dgm:cxn modelId="{13AEB54F-C4A8-4DB7-946A-1B8562C2D4E0}" srcId="{26C51BCD-B22E-446D-AA93-1CA2FC250EB4}" destId="{4D64ECD2-65B0-4BC6-B3DB-E454ACE05395}" srcOrd="3" destOrd="0" parTransId="{EAF0CF09-E9A7-45E2-8D6D-5187CA99B21E}" sibTransId="{1D919121-AF13-42E9-8BC2-1F4BA19D10A6}"/>
    <dgm:cxn modelId="{8AE01F56-207F-4E70-A213-F442B4D4ED4F}" type="presOf" srcId="{F78E5791-0AAF-4C99-986B-7435FCE8C388}" destId="{2C54176A-EAB0-4C92-99C1-659B3AE79078}" srcOrd="0" destOrd="0" presId="urn:microsoft.com/office/officeart/2005/8/layout/process1"/>
    <dgm:cxn modelId="{D4F9B086-5FBE-4764-8D70-AB383EC2D27E}" type="presOf" srcId="{239854E7-DE0B-4904-91F0-EF2582FBF8E8}" destId="{E888C502-09E1-4009-8115-31E03BC93AF0}" srcOrd="1" destOrd="0" presId="urn:microsoft.com/office/officeart/2005/8/layout/process1"/>
    <dgm:cxn modelId="{FCEF7590-7F1A-404C-8C23-97E829AD8764}" srcId="{26C51BCD-B22E-446D-AA93-1CA2FC250EB4}" destId="{EBC9C00F-B3CF-49D9-BD78-DBBD07CB7F75}" srcOrd="1" destOrd="0" parTransId="{FB5D6EB9-29FF-4195-8191-BFCB02639EF2}" sibTransId="{C38473DE-C4D6-4A6D-AAB5-5D472459339A}"/>
    <dgm:cxn modelId="{34160E93-EBBC-4070-B9A6-FF8DA8127E48}" type="presOf" srcId="{8C9679F8-FA99-439E-9708-19B12083E1BD}" destId="{48112E36-C40A-4186-8475-A9C8DC7387BB}" srcOrd="0" destOrd="0" presId="urn:microsoft.com/office/officeart/2005/8/layout/process1"/>
    <dgm:cxn modelId="{2EE174A1-0E58-4303-969B-ACFAF2EFF2BF}" type="presOf" srcId="{EBC9C00F-B3CF-49D9-BD78-DBBD07CB7F75}" destId="{1085DEDE-04D3-4800-BDBE-CF97DD82C6F1}" srcOrd="0" destOrd="0" presId="urn:microsoft.com/office/officeart/2005/8/layout/process1"/>
    <dgm:cxn modelId="{6B7A1AA2-DC46-4BBE-81A4-E45EA0797169}" srcId="{26C51BCD-B22E-446D-AA93-1CA2FC250EB4}" destId="{AAF26923-9B83-404C-A70F-99FDFC8A7A82}" srcOrd="2" destOrd="0" parTransId="{541CBB71-479A-4C0F-BF94-019C37064817}" sibTransId="{4E5FF329-20E1-4161-BD4A-8D7C68FC361E}"/>
    <dgm:cxn modelId="{DE4BE2A7-30A9-4122-BBE9-292352F29691}" type="presOf" srcId="{26C51BCD-B22E-446D-AA93-1CA2FC250EB4}" destId="{2EF4DD23-A7F0-4199-8DA3-3EABF13905DB}" srcOrd="0" destOrd="0" presId="urn:microsoft.com/office/officeart/2005/8/layout/process1"/>
    <dgm:cxn modelId="{1B3C2AAC-D18F-4D51-9A98-3EE5AFBD9D10}" type="presOf" srcId="{C38473DE-C4D6-4A6D-AAB5-5D472459339A}" destId="{DAD7A5B4-9F5B-4889-82D3-381E39F5C82E}" srcOrd="0" destOrd="0" presId="urn:microsoft.com/office/officeart/2005/8/layout/process1"/>
    <dgm:cxn modelId="{19A59FCE-F10F-4609-B3D6-D06BE1560C95}" srcId="{26C51BCD-B22E-446D-AA93-1CA2FC250EB4}" destId="{F78E5791-0AAF-4C99-986B-7435FCE8C388}" srcOrd="5" destOrd="0" parTransId="{ADEE13E3-6F6F-4237-A587-3284BC6AF505}" sibTransId="{3DDAE989-4C81-4C2A-877A-6F7CA5140E09}"/>
    <dgm:cxn modelId="{4DD5F7E9-ED5A-4062-9BEB-0FF912785EC1}" srcId="{26C51BCD-B22E-446D-AA93-1CA2FC250EB4}" destId="{6CD6173A-F00D-433B-AD09-021EA734093F}" srcOrd="0" destOrd="0" parTransId="{C94D2E0C-F4E1-4CB6-952E-D16BB30B1234}" sibTransId="{8C9679F8-FA99-439E-9708-19B12083E1BD}"/>
    <dgm:cxn modelId="{6865CFF6-F5DF-44BD-B364-52AC28829904}" type="presOf" srcId="{4D64ECD2-65B0-4BC6-B3DB-E454ACE05395}" destId="{8EB3E995-AE76-4D5B-9B47-9FFD123481C1}" srcOrd="0" destOrd="0" presId="urn:microsoft.com/office/officeart/2005/8/layout/process1"/>
    <dgm:cxn modelId="{210D97AA-9131-406A-B0F6-9B85F3970BFF}" type="presParOf" srcId="{2EF4DD23-A7F0-4199-8DA3-3EABF13905DB}" destId="{B7F0DFC3-69D4-4D31-9772-06C667134A1E}" srcOrd="0" destOrd="0" presId="urn:microsoft.com/office/officeart/2005/8/layout/process1"/>
    <dgm:cxn modelId="{85ADE1EB-CFE4-4A3B-B43F-E3900938605F}" type="presParOf" srcId="{2EF4DD23-A7F0-4199-8DA3-3EABF13905DB}" destId="{48112E36-C40A-4186-8475-A9C8DC7387BB}" srcOrd="1" destOrd="0" presId="urn:microsoft.com/office/officeart/2005/8/layout/process1"/>
    <dgm:cxn modelId="{3B5E42AB-8E04-4DB7-9087-5C3C919AD037}" type="presParOf" srcId="{48112E36-C40A-4186-8475-A9C8DC7387BB}" destId="{075225E7-7DDB-4865-85E6-CF6F445565E0}" srcOrd="0" destOrd="0" presId="urn:microsoft.com/office/officeart/2005/8/layout/process1"/>
    <dgm:cxn modelId="{24F1140A-27F3-4C04-B3E1-CEE70E2CF494}" type="presParOf" srcId="{2EF4DD23-A7F0-4199-8DA3-3EABF13905DB}" destId="{1085DEDE-04D3-4800-BDBE-CF97DD82C6F1}" srcOrd="2" destOrd="0" presId="urn:microsoft.com/office/officeart/2005/8/layout/process1"/>
    <dgm:cxn modelId="{DF4077C0-E5EB-4A6E-AA60-0B339D102C47}" type="presParOf" srcId="{2EF4DD23-A7F0-4199-8DA3-3EABF13905DB}" destId="{DAD7A5B4-9F5B-4889-82D3-381E39F5C82E}" srcOrd="3" destOrd="0" presId="urn:microsoft.com/office/officeart/2005/8/layout/process1"/>
    <dgm:cxn modelId="{3B7D10DC-6678-4299-B4BD-A7C6F13F8DC4}" type="presParOf" srcId="{DAD7A5B4-9F5B-4889-82D3-381E39F5C82E}" destId="{49A0D00C-9B15-4D3B-9ED9-B40AD54EE686}" srcOrd="0" destOrd="0" presId="urn:microsoft.com/office/officeart/2005/8/layout/process1"/>
    <dgm:cxn modelId="{7855EF7C-AC6D-49B7-86F6-DE68502E3063}" type="presParOf" srcId="{2EF4DD23-A7F0-4199-8DA3-3EABF13905DB}" destId="{754A4C7A-9427-45F4-8B52-1E4872C592A6}" srcOrd="4" destOrd="0" presId="urn:microsoft.com/office/officeart/2005/8/layout/process1"/>
    <dgm:cxn modelId="{C5EFB0C6-C0A6-484C-9D86-74B085203925}" type="presParOf" srcId="{2EF4DD23-A7F0-4199-8DA3-3EABF13905DB}" destId="{A1FE1225-A6A1-4BE3-8712-D1A1124F5D40}" srcOrd="5" destOrd="0" presId="urn:microsoft.com/office/officeart/2005/8/layout/process1"/>
    <dgm:cxn modelId="{69816112-0F3C-4BEC-BB1F-BE11B402D36E}" type="presParOf" srcId="{A1FE1225-A6A1-4BE3-8712-D1A1124F5D40}" destId="{E79FB754-240D-47CA-B489-3C7FFCB0724F}" srcOrd="0" destOrd="0" presId="urn:microsoft.com/office/officeart/2005/8/layout/process1"/>
    <dgm:cxn modelId="{84FF2E0A-00A6-4552-B914-9797512E1F56}" type="presParOf" srcId="{2EF4DD23-A7F0-4199-8DA3-3EABF13905DB}" destId="{8EB3E995-AE76-4D5B-9B47-9FFD123481C1}" srcOrd="6" destOrd="0" presId="urn:microsoft.com/office/officeart/2005/8/layout/process1"/>
    <dgm:cxn modelId="{6844D970-D627-4C5D-8BE6-91F8DB3FBF95}" type="presParOf" srcId="{2EF4DD23-A7F0-4199-8DA3-3EABF13905DB}" destId="{899577AE-2921-4B87-B9F9-86F17587BEB9}" srcOrd="7" destOrd="0" presId="urn:microsoft.com/office/officeart/2005/8/layout/process1"/>
    <dgm:cxn modelId="{B6626A4E-1092-4766-B831-E04ECC7ABFC3}" type="presParOf" srcId="{899577AE-2921-4B87-B9F9-86F17587BEB9}" destId="{C128B7F0-669A-443B-80A5-5F53844CC2FF}" srcOrd="0" destOrd="0" presId="urn:microsoft.com/office/officeart/2005/8/layout/process1"/>
    <dgm:cxn modelId="{4A442398-6F98-41BC-8DCC-C35D4AEFBC99}" type="presParOf" srcId="{2EF4DD23-A7F0-4199-8DA3-3EABF13905DB}" destId="{498CFB25-46B3-4F8F-A442-64ED4BB4F2CE}" srcOrd="8" destOrd="0" presId="urn:microsoft.com/office/officeart/2005/8/layout/process1"/>
    <dgm:cxn modelId="{44CE72A9-30C6-4C9B-8905-2B47128C4976}" type="presParOf" srcId="{2EF4DD23-A7F0-4199-8DA3-3EABF13905DB}" destId="{78034637-1834-4FE7-8DE6-8B191487A64B}" srcOrd="9" destOrd="0" presId="urn:microsoft.com/office/officeart/2005/8/layout/process1"/>
    <dgm:cxn modelId="{87FB51FD-6061-49C4-9A96-6F5F59239673}" type="presParOf" srcId="{78034637-1834-4FE7-8DE6-8B191487A64B}" destId="{E888C502-09E1-4009-8115-31E03BC93AF0}" srcOrd="0" destOrd="0" presId="urn:microsoft.com/office/officeart/2005/8/layout/process1"/>
    <dgm:cxn modelId="{6E62D569-35B8-43AF-AA8F-D4F6FED6E101}" type="presParOf" srcId="{2EF4DD23-A7F0-4199-8DA3-3EABF13905DB}" destId="{2C54176A-EAB0-4C92-99C1-659B3AE79078}" srcOrd="1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5EBC7A-512F-42E6-A320-8C81EC37AE94}">
      <dsp:nvSpPr>
        <dsp:cNvPr id="0" name=""/>
        <dsp:cNvSpPr/>
      </dsp:nvSpPr>
      <dsp:spPr>
        <a:xfrm>
          <a:off x="487198" y="406"/>
          <a:ext cx="10221602" cy="89103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fr-FR" sz="2400" kern="1200" dirty="0">
              <a:latin typeface="Arial" panose="020B0604020202020204" pitchFamily="34" charset="0"/>
              <a:ea typeface="Calibri" panose="020F0502020204030204" pitchFamily="34" charset="0"/>
              <a:cs typeface="Times New Roman" panose="02020603050405020304" pitchFamily="18" charset="0"/>
            </a:rPr>
            <a:t>Le besoin d’achat résulte d’une demande d’un service ou d’une personne. Pour être exhaustif utilisez la technique du QQOQCPC</a:t>
          </a:r>
          <a:r>
            <a:rPr lang="fr-FR" sz="2000" kern="1200" dirty="0">
              <a:latin typeface="Arial" panose="020B0604020202020204" pitchFamily="34" charset="0"/>
              <a:ea typeface="Calibri" panose="020F0502020204030204" pitchFamily="34" charset="0"/>
              <a:cs typeface="Times New Roman" panose="02020603050405020304" pitchFamily="18" charset="0"/>
            </a:rPr>
            <a:t>. </a:t>
          </a:r>
          <a:endParaRPr lang="fr-FR" sz="2000" kern="1200" dirty="0"/>
        </a:p>
      </dsp:txBody>
      <dsp:txXfrm>
        <a:off x="513296" y="26504"/>
        <a:ext cx="10169406" cy="838839"/>
      </dsp:txXfrm>
    </dsp:sp>
    <dsp:sp modelId="{9E999A5F-6A8E-414F-ACDA-7D14CC07F388}">
      <dsp:nvSpPr>
        <dsp:cNvPr id="0" name=""/>
        <dsp:cNvSpPr/>
      </dsp:nvSpPr>
      <dsp:spPr>
        <a:xfrm>
          <a:off x="1509359" y="891442"/>
          <a:ext cx="1022160" cy="326371"/>
        </a:xfrm>
        <a:custGeom>
          <a:avLst/>
          <a:gdLst/>
          <a:ahLst/>
          <a:cxnLst/>
          <a:rect l="0" t="0" r="0" b="0"/>
          <a:pathLst>
            <a:path>
              <a:moveTo>
                <a:pt x="0" y="0"/>
              </a:moveTo>
              <a:lnTo>
                <a:pt x="0" y="326371"/>
              </a:lnTo>
              <a:lnTo>
                <a:pt x="1022160" y="32637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B4A0D1-29EC-4289-BF95-4438EE5F6826}">
      <dsp:nvSpPr>
        <dsp:cNvPr id="0" name=""/>
        <dsp:cNvSpPr/>
      </dsp:nvSpPr>
      <dsp:spPr>
        <a:xfrm>
          <a:off x="2531519" y="982840"/>
          <a:ext cx="5454270" cy="46994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fr-FR" sz="2000" b="1" kern="1200" dirty="0">
              <a:latin typeface="Arial" panose="020B0604020202020204" pitchFamily="34" charset="0"/>
              <a:ea typeface="Calibri" panose="020F0502020204030204" pitchFamily="34" charset="0"/>
              <a:cs typeface="Times New Roman" panose="02020603050405020304" pitchFamily="18" charset="0"/>
            </a:rPr>
            <a:t>Qui</a:t>
          </a:r>
          <a:r>
            <a:rPr lang="fr-FR" sz="2000" kern="1200" dirty="0">
              <a:latin typeface="Arial" panose="020B0604020202020204" pitchFamily="34" charset="0"/>
              <a:ea typeface="Calibri" panose="020F0502020204030204" pitchFamily="34" charset="0"/>
              <a:cs typeface="Times New Roman" panose="02020603050405020304" pitchFamily="18" charset="0"/>
            </a:rPr>
            <a:t> fait la demande </a:t>
          </a:r>
        </a:p>
      </dsp:txBody>
      <dsp:txXfrm>
        <a:off x="2545283" y="996604"/>
        <a:ext cx="5426742" cy="442418"/>
      </dsp:txXfrm>
    </dsp:sp>
    <dsp:sp modelId="{FA280D64-5B9C-4EF7-AD47-40C12E104712}">
      <dsp:nvSpPr>
        <dsp:cNvPr id="0" name=""/>
        <dsp:cNvSpPr/>
      </dsp:nvSpPr>
      <dsp:spPr>
        <a:xfrm>
          <a:off x="1509359" y="891442"/>
          <a:ext cx="1022160" cy="887715"/>
        </a:xfrm>
        <a:custGeom>
          <a:avLst/>
          <a:gdLst/>
          <a:ahLst/>
          <a:cxnLst/>
          <a:rect l="0" t="0" r="0" b="0"/>
          <a:pathLst>
            <a:path>
              <a:moveTo>
                <a:pt x="0" y="0"/>
              </a:moveTo>
              <a:lnTo>
                <a:pt x="0" y="887715"/>
              </a:lnTo>
              <a:lnTo>
                <a:pt x="1022160" y="88771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264D71-5B1F-4670-B988-88F8AFF0AD5B}">
      <dsp:nvSpPr>
        <dsp:cNvPr id="0" name=""/>
        <dsp:cNvSpPr/>
      </dsp:nvSpPr>
      <dsp:spPr>
        <a:xfrm>
          <a:off x="2531519" y="1544184"/>
          <a:ext cx="5454270" cy="46994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fr-FR" sz="2000" b="1" kern="1200" dirty="0">
              <a:latin typeface="Arial" panose="020B0604020202020204" pitchFamily="34" charset="0"/>
              <a:ea typeface="Calibri" panose="020F0502020204030204" pitchFamily="34" charset="0"/>
              <a:cs typeface="Times New Roman" panose="02020603050405020304" pitchFamily="18" charset="0"/>
            </a:rPr>
            <a:t>Quand</a:t>
          </a:r>
          <a:r>
            <a:rPr lang="fr-FR" sz="2000" kern="1200" dirty="0">
              <a:latin typeface="Arial" panose="020B0604020202020204" pitchFamily="34" charset="0"/>
              <a:ea typeface="Calibri" panose="020F0502020204030204" pitchFamily="34" charset="0"/>
              <a:cs typeface="Times New Roman" panose="02020603050405020304" pitchFamily="18" charset="0"/>
            </a:rPr>
            <a:t> : à quelle date </a:t>
          </a:r>
        </a:p>
      </dsp:txBody>
      <dsp:txXfrm>
        <a:off x="2545283" y="1557948"/>
        <a:ext cx="5426742" cy="442418"/>
      </dsp:txXfrm>
    </dsp:sp>
    <dsp:sp modelId="{9CEDF4BC-36E2-4AB8-B426-8F19B0AEFD57}">
      <dsp:nvSpPr>
        <dsp:cNvPr id="0" name=""/>
        <dsp:cNvSpPr/>
      </dsp:nvSpPr>
      <dsp:spPr>
        <a:xfrm>
          <a:off x="1509359" y="891442"/>
          <a:ext cx="1022160" cy="1449060"/>
        </a:xfrm>
        <a:custGeom>
          <a:avLst/>
          <a:gdLst/>
          <a:ahLst/>
          <a:cxnLst/>
          <a:rect l="0" t="0" r="0" b="0"/>
          <a:pathLst>
            <a:path>
              <a:moveTo>
                <a:pt x="0" y="0"/>
              </a:moveTo>
              <a:lnTo>
                <a:pt x="0" y="1449060"/>
              </a:lnTo>
              <a:lnTo>
                <a:pt x="1022160" y="144906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9A77D1-644C-4A1A-B484-F1C7AD5E7C67}">
      <dsp:nvSpPr>
        <dsp:cNvPr id="0" name=""/>
        <dsp:cNvSpPr/>
      </dsp:nvSpPr>
      <dsp:spPr>
        <a:xfrm>
          <a:off x="2531519" y="2105529"/>
          <a:ext cx="5454270" cy="46994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fr-FR" sz="2000" b="1" kern="1200" dirty="0">
              <a:latin typeface="Arial" panose="020B0604020202020204" pitchFamily="34" charset="0"/>
              <a:ea typeface="Calibri" panose="020F0502020204030204" pitchFamily="34" charset="0"/>
              <a:cs typeface="Times New Roman" panose="02020603050405020304" pitchFamily="18" charset="0"/>
            </a:rPr>
            <a:t>Où</a:t>
          </a:r>
          <a:r>
            <a:rPr lang="fr-FR" sz="2000" kern="1200" dirty="0">
              <a:latin typeface="Arial" panose="020B0604020202020204" pitchFamily="34" charset="0"/>
              <a:ea typeface="Calibri" panose="020F0502020204030204" pitchFamily="34" charset="0"/>
              <a:cs typeface="Times New Roman" panose="02020603050405020304" pitchFamily="18" charset="0"/>
            </a:rPr>
            <a:t> : lieu de livraison ou d’installation </a:t>
          </a:r>
        </a:p>
      </dsp:txBody>
      <dsp:txXfrm>
        <a:off x="2545283" y="2119293"/>
        <a:ext cx="5426742" cy="442418"/>
      </dsp:txXfrm>
    </dsp:sp>
    <dsp:sp modelId="{B5043A1D-435F-4A72-AB4F-B9CD859FD612}">
      <dsp:nvSpPr>
        <dsp:cNvPr id="0" name=""/>
        <dsp:cNvSpPr/>
      </dsp:nvSpPr>
      <dsp:spPr>
        <a:xfrm>
          <a:off x="1509359" y="891442"/>
          <a:ext cx="1022160" cy="2010405"/>
        </a:xfrm>
        <a:custGeom>
          <a:avLst/>
          <a:gdLst/>
          <a:ahLst/>
          <a:cxnLst/>
          <a:rect l="0" t="0" r="0" b="0"/>
          <a:pathLst>
            <a:path>
              <a:moveTo>
                <a:pt x="0" y="0"/>
              </a:moveTo>
              <a:lnTo>
                <a:pt x="0" y="2010405"/>
              </a:lnTo>
              <a:lnTo>
                <a:pt x="1022160" y="201040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7833B5-F8D0-4C0B-8715-22A167305FBA}">
      <dsp:nvSpPr>
        <dsp:cNvPr id="0" name=""/>
        <dsp:cNvSpPr/>
      </dsp:nvSpPr>
      <dsp:spPr>
        <a:xfrm>
          <a:off x="2531519" y="2666873"/>
          <a:ext cx="5454270" cy="46994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fr-FR" sz="2000" b="1" kern="1200" dirty="0">
              <a:latin typeface="Arial" panose="020B0604020202020204" pitchFamily="34" charset="0"/>
              <a:ea typeface="Calibri" panose="020F0502020204030204" pitchFamily="34" charset="0"/>
              <a:cs typeface="Times New Roman" panose="02020603050405020304" pitchFamily="18" charset="0"/>
            </a:rPr>
            <a:t>Quoi</a:t>
          </a:r>
          <a:r>
            <a:rPr lang="fr-FR" sz="2000" kern="1200" dirty="0">
              <a:latin typeface="Arial" panose="020B0604020202020204" pitchFamily="34" charset="0"/>
              <a:ea typeface="Calibri" panose="020F0502020204030204" pitchFamily="34" charset="0"/>
              <a:cs typeface="Times New Roman" panose="02020603050405020304" pitchFamily="18" charset="0"/>
            </a:rPr>
            <a:t> : caractéristiques de l’achat </a:t>
          </a:r>
        </a:p>
      </dsp:txBody>
      <dsp:txXfrm>
        <a:off x="2545283" y="2680637"/>
        <a:ext cx="5426742" cy="442418"/>
      </dsp:txXfrm>
    </dsp:sp>
    <dsp:sp modelId="{0C0B520E-5696-470B-8471-574FC1FD7383}">
      <dsp:nvSpPr>
        <dsp:cNvPr id="0" name=""/>
        <dsp:cNvSpPr/>
      </dsp:nvSpPr>
      <dsp:spPr>
        <a:xfrm>
          <a:off x="1509359" y="891442"/>
          <a:ext cx="1022160" cy="2571749"/>
        </a:xfrm>
        <a:custGeom>
          <a:avLst/>
          <a:gdLst/>
          <a:ahLst/>
          <a:cxnLst/>
          <a:rect l="0" t="0" r="0" b="0"/>
          <a:pathLst>
            <a:path>
              <a:moveTo>
                <a:pt x="0" y="0"/>
              </a:moveTo>
              <a:lnTo>
                <a:pt x="0" y="2571749"/>
              </a:lnTo>
              <a:lnTo>
                <a:pt x="1022160" y="257174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FD076A-4B99-4279-91A3-C90C8A456F7E}">
      <dsp:nvSpPr>
        <dsp:cNvPr id="0" name=""/>
        <dsp:cNvSpPr/>
      </dsp:nvSpPr>
      <dsp:spPr>
        <a:xfrm>
          <a:off x="2531519" y="3228218"/>
          <a:ext cx="5454270" cy="46994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fr-FR" sz="2000" b="1" kern="1200" dirty="0">
              <a:latin typeface="Arial" panose="020B0604020202020204" pitchFamily="34" charset="0"/>
              <a:ea typeface="Calibri" panose="020F0502020204030204" pitchFamily="34" charset="0"/>
              <a:cs typeface="Times New Roman" panose="02020603050405020304" pitchFamily="18" charset="0"/>
            </a:rPr>
            <a:t>Comment</a:t>
          </a:r>
          <a:r>
            <a:rPr lang="fr-FR" sz="2000" kern="1200" dirty="0">
              <a:latin typeface="Arial" panose="020B0604020202020204" pitchFamily="34" charset="0"/>
              <a:ea typeface="Calibri" panose="020F0502020204030204" pitchFamily="34" charset="0"/>
              <a:cs typeface="Times New Roman" panose="02020603050405020304" pitchFamily="18" charset="0"/>
            </a:rPr>
            <a:t> : la procédure à utiliser</a:t>
          </a:r>
        </a:p>
      </dsp:txBody>
      <dsp:txXfrm>
        <a:off x="2545283" y="3241982"/>
        <a:ext cx="5426742" cy="442418"/>
      </dsp:txXfrm>
    </dsp:sp>
    <dsp:sp modelId="{C7119369-7288-4255-93FA-336BA920285E}">
      <dsp:nvSpPr>
        <dsp:cNvPr id="0" name=""/>
        <dsp:cNvSpPr/>
      </dsp:nvSpPr>
      <dsp:spPr>
        <a:xfrm>
          <a:off x="1509359" y="891442"/>
          <a:ext cx="1022160" cy="3133094"/>
        </a:xfrm>
        <a:custGeom>
          <a:avLst/>
          <a:gdLst/>
          <a:ahLst/>
          <a:cxnLst/>
          <a:rect l="0" t="0" r="0" b="0"/>
          <a:pathLst>
            <a:path>
              <a:moveTo>
                <a:pt x="0" y="0"/>
              </a:moveTo>
              <a:lnTo>
                <a:pt x="0" y="3133094"/>
              </a:lnTo>
              <a:lnTo>
                <a:pt x="1022160" y="313309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7E7D31-62DB-4D53-A432-C11A18498D0A}">
      <dsp:nvSpPr>
        <dsp:cNvPr id="0" name=""/>
        <dsp:cNvSpPr/>
      </dsp:nvSpPr>
      <dsp:spPr>
        <a:xfrm>
          <a:off x="2531519" y="3789563"/>
          <a:ext cx="5454270" cy="46994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fr-FR" sz="2000" b="1" kern="1200" dirty="0">
              <a:latin typeface="Arial" panose="020B0604020202020204" pitchFamily="34" charset="0"/>
              <a:ea typeface="Calibri" panose="020F0502020204030204" pitchFamily="34" charset="0"/>
              <a:cs typeface="Times New Roman" panose="02020603050405020304" pitchFamily="18" charset="0"/>
            </a:rPr>
            <a:t>Pourquoi</a:t>
          </a:r>
          <a:r>
            <a:rPr lang="fr-FR" sz="2000" kern="1200" dirty="0">
              <a:latin typeface="Arial" panose="020B0604020202020204" pitchFamily="34" charset="0"/>
              <a:ea typeface="Calibri" panose="020F0502020204030204" pitchFamily="34" charset="0"/>
              <a:cs typeface="Times New Roman" panose="02020603050405020304" pitchFamily="18" charset="0"/>
            </a:rPr>
            <a:t> : justification de l’achat</a:t>
          </a:r>
        </a:p>
      </dsp:txBody>
      <dsp:txXfrm>
        <a:off x="2545283" y="3803327"/>
        <a:ext cx="5426742" cy="442418"/>
      </dsp:txXfrm>
    </dsp:sp>
    <dsp:sp modelId="{3BA8BA41-5127-4B83-AE00-08522F36EE71}">
      <dsp:nvSpPr>
        <dsp:cNvPr id="0" name=""/>
        <dsp:cNvSpPr/>
      </dsp:nvSpPr>
      <dsp:spPr>
        <a:xfrm>
          <a:off x="1509359" y="891442"/>
          <a:ext cx="1022160" cy="3694439"/>
        </a:xfrm>
        <a:custGeom>
          <a:avLst/>
          <a:gdLst/>
          <a:ahLst/>
          <a:cxnLst/>
          <a:rect l="0" t="0" r="0" b="0"/>
          <a:pathLst>
            <a:path>
              <a:moveTo>
                <a:pt x="0" y="0"/>
              </a:moveTo>
              <a:lnTo>
                <a:pt x="0" y="3694439"/>
              </a:lnTo>
              <a:lnTo>
                <a:pt x="1022160" y="369443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2D3F99-67FD-4EA6-869B-65685DDC681C}">
      <dsp:nvSpPr>
        <dsp:cNvPr id="0" name=""/>
        <dsp:cNvSpPr/>
      </dsp:nvSpPr>
      <dsp:spPr>
        <a:xfrm>
          <a:off x="2531519" y="4350907"/>
          <a:ext cx="5454270" cy="46994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fr-FR" sz="2000" b="1" kern="1200" dirty="0">
              <a:latin typeface="Arial" panose="020B0604020202020204" pitchFamily="34" charset="0"/>
              <a:ea typeface="Calibri" panose="020F0502020204030204" pitchFamily="34" charset="0"/>
              <a:cs typeface="Times New Roman" panose="02020603050405020304" pitchFamily="18" charset="0"/>
            </a:rPr>
            <a:t>Combien</a:t>
          </a:r>
          <a:r>
            <a:rPr lang="fr-FR" sz="2000" kern="1200" dirty="0">
              <a:latin typeface="Arial" panose="020B0604020202020204" pitchFamily="34" charset="0"/>
              <a:ea typeface="Calibri" panose="020F0502020204030204" pitchFamily="34" charset="0"/>
              <a:cs typeface="Times New Roman" panose="02020603050405020304" pitchFamily="18" charset="0"/>
            </a:rPr>
            <a:t> : la quantité demandée</a:t>
          </a:r>
        </a:p>
      </dsp:txBody>
      <dsp:txXfrm>
        <a:off x="2545283" y="4364671"/>
        <a:ext cx="5426742" cy="4424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F0DFC3-69D4-4D31-9772-06C667134A1E}">
      <dsp:nvSpPr>
        <dsp:cNvPr id="0" name=""/>
        <dsp:cNvSpPr/>
      </dsp:nvSpPr>
      <dsp:spPr>
        <a:xfrm>
          <a:off x="10094" y="291868"/>
          <a:ext cx="1251910" cy="117375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panose="020B0604020202020204" pitchFamily="34" charset="0"/>
              <a:cs typeface="Arial" panose="020B0604020202020204" pitchFamily="34" charset="0"/>
            </a:rPr>
            <a:t>Demande</a:t>
          </a:r>
        </a:p>
        <a:p>
          <a:pPr marL="0" lvl="0" indent="0" algn="ctr" defTabSz="800100">
            <a:lnSpc>
              <a:spcPct val="90000"/>
            </a:lnSpc>
            <a:spcBef>
              <a:spcPct val="0"/>
            </a:spcBef>
            <a:spcAft>
              <a:spcPct val="35000"/>
            </a:spcAft>
            <a:buNone/>
          </a:pPr>
          <a:r>
            <a:rPr lang="fr-FR" sz="1800" b="1" kern="1200">
              <a:latin typeface="Arial" panose="020B0604020202020204" pitchFamily="34" charset="0"/>
              <a:cs typeface="Arial" panose="020B0604020202020204" pitchFamily="34" charset="0"/>
            </a:rPr>
            <a:t>d'achat</a:t>
          </a:r>
        </a:p>
      </dsp:txBody>
      <dsp:txXfrm>
        <a:off x="44472" y="326246"/>
        <a:ext cx="1183154" cy="1105000"/>
      </dsp:txXfrm>
    </dsp:sp>
    <dsp:sp modelId="{48112E36-C40A-4186-8475-A9C8DC7387BB}">
      <dsp:nvSpPr>
        <dsp:cNvPr id="0" name=""/>
        <dsp:cNvSpPr/>
      </dsp:nvSpPr>
      <dsp:spPr>
        <a:xfrm>
          <a:off x="1387196" y="723509"/>
          <a:ext cx="265405" cy="3104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b="1" kern="1200">
            <a:latin typeface="Arial" panose="020B0604020202020204" pitchFamily="34" charset="0"/>
            <a:cs typeface="Arial" panose="020B0604020202020204" pitchFamily="34" charset="0"/>
          </a:endParaRPr>
        </a:p>
      </dsp:txBody>
      <dsp:txXfrm>
        <a:off x="1387196" y="785604"/>
        <a:ext cx="185784" cy="186283"/>
      </dsp:txXfrm>
    </dsp:sp>
    <dsp:sp modelId="{1085DEDE-04D3-4800-BDBE-CF97DD82C6F1}">
      <dsp:nvSpPr>
        <dsp:cNvPr id="0" name=""/>
        <dsp:cNvSpPr/>
      </dsp:nvSpPr>
      <dsp:spPr>
        <a:xfrm>
          <a:off x="1762769" y="291868"/>
          <a:ext cx="1752187" cy="117375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panose="020B0604020202020204" pitchFamily="34" charset="0"/>
              <a:cs typeface="Arial" panose="020B0604020202020204" pitchFamily="34" charset="0"/>
            </a:rPr>
            <a:t>Transmission au chef de service</a:t>
          </a:r>
        </a:p>
      </dsp:txBody>
      <dsp:txXfrm>
        <a:off x="1797147" y="326246"/>
        <a:ext cx="1683431" cy="1105000"/>
      </dsp:txXfrm>
    </dsp:sp>
    <dsp:sp modelId="{DAD7A5B4-9F5B-4889-82D3-381E39F5C82E}">
      <dsp:nvSpPr>
        <dsp:cNvPr id="0" name=""/>
        <dsp:cNvSpPr/>
      </dsp:nvSpPr>
      <dsp:spPr>
        <a:xfrm>
          <a:off x="3640147" y="723509"/>
          <a:ext cx="265405" cy="3104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b="1" kern="1200">
            <a:latin typeface="Arial" panose="020B0604020202020204" pitchFamily="34" charset="0"/>
            <a:cs typeface="Arial" panose="020B0604020202020204" pitchFamily="34" charset="0"/>
          </a:endParaRPr>
        </a:p>
      </dsp:txBody>
      <dsp:txXfrm>
        <a:off x="3640147" y="785604"/>
        <a:ext cx="185784" cy="186283"/>
      </dsp:txXfrm>
    </dsp:sp>
    <dsp:sp modelId="{754A4C7A-9427-45F4-8B52-1E4872C592A6}">
      <dsp:nvSpPr>
        <dsp:cNvPr id="0" name=""/>
        <dsp:cNvSpPr/>
      </dsp:nvSpPr>
      <dsp:spPr>
        <a:xfrm>
          <a:off x="4015720" y="291868"/>
          <a:ext cx="1390184" cy="117375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panose="020B0604020202020204" pitchFamily="34" charset="0"/>
              <a:cs typeface="Arial" panose="020B0604020202020204" pitchFamily="34" charset="0"/>
            </a:rPr>
            <a:t>Validation par le chef de service</a:t>
          </a:r>
        </a:p>
      </dsp:txBody>
      <dsp:txXfrm>
        <a:off x="4050098" y="326246"/>
        <a:ext cx="1321428" cy="1105000"/>
      </dsp:txXfrm>
    </dsp:sp>
    <dsp:sp modelId="{A1FE1225-A6A1-4BE3-8712-D1A1124F5D40}">
      <dsp:nvSpPr>
        <dsp:cNvPr id="0" name=""/>
        <dsp:cNvSpPr/>
      </dsp:nvSpPr>
      <dsp:spPr>
        <a:xfrm>
          <a:off x="5531096" y="723509"/>
          <a:ext cx="265405" cy="3104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b="1" kern="1200">
            <a:latin typeface="Arial" panose="020B0604020202020204" pitchFamily="34" charset="0"/>
            <a:cs typeface="Arial" panose="020B0604020202020204" pitchFamily="34" charset="0"/>
          </a:endParaRPr>
        </a:p>
      </dsp:txBody>
      <dsp:txXfrm>
        <a:off x="5531096" y="785604"/>
        <a:ext cx="185784" cy="186283"/>
      </dsp:txXfrm>
    </dsp:sp>
    <dsp:sp modelId="{8EB3E995-AE76-4D5B-9B47-9FFD123481C1}">
      <dsp:nvSpPr>
        <dsp:cNvPr id="0" name=""/>
        <dsp:cNvSpPr/>
      </dsp:nvSpPr>
      <dsp:spPr>
        <a:xfrm>
          <a:off x="5906669" y="291868"/>
          <a:ext cx="1770940" cy="117375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panose="020B0604020202020204" pitchFamily="34" charset="0"/>
              <a:cs typeface="Arial" panose="020B0604020202020204" pitchFamily="34" charset="0"/>
            </a:rPr>
            <a:t>Transmission au responsable des achats</a:t>
          </a:r>
        </a:p>
      </dsp:txBody>
      <dsp:txXfrm>
        <a:off x="5941047" y="326246"/>
        <a:ext cx="1702184" cy="1105000"/>
      </dsp:txXfrm>
    </dsp:sp>
    <dsp:sp modelId="{899577AE-2921-4B87-B9F9-86F17587BEB9}">
      <dsp:nvSpPr>
        <dsp:cNvPr id="0" name=""/>
        <dsp:cNvSpPr/>
      </dsp:nvSpPr>
      <dsp:spPr>
        <a:xfrm>
          <a:off x="7802801" y="723509"/>
          <a:ext cx="265405" cy="3104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b="1" kern="1200">
            <a:latin typeface="Arial" panose="020B0604020202020204" pitchFamily="34" charset="0"/>
            <a:cs typeface="Arial" panose="020B0604020202020204" pitchFamily="34" charset="0"/>
          </a:endParaRPr>
        </a:p>
      </dsp:txBody>
      <dsp:txXfrm>
        <a:off x="7802801" y="785604"/>
        <a:ext cx="185784" cy="186283"/>
      </dsp:txXfrm>
    </dsp:sp>
    <dsp:sp modelId="{498CFB25-46B3-4F8F-A442-64ED4BB4F2CE}">
      <dsp:nvSpPr>
        <dsp:cNvPr id="0" name=""/>
        <dsp:cNvSpPr/>
      </dsp:nvSpPr>
      <dsp:spPr>
        <a:xfrm>
          <a:off x="8178374" y="291868"/>
          <a:ext cx="1606301" cy="117375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panose="020B0604020202020204" pitchFamily="34" charset="0"/>
              <a:cs typeface="Arial" panose="020B0604020202020204" pitchFamily="34" charset="0"/>
            </a:rPr>
            <a:t>Validation par le responsable des achats</a:t>
          </a:r>
        </a:p>
      </dsp:txBody>
      <dsp:txXfrm>
        <a:off x="8212752" y="326246"/>
        <a:ext cx="1537545" cy="1105000"/>
      </dsp:txXfrm>
    </dsp:sp>
    <dsp:sp modelId="{78034637-1834-4FE7-8DE6-8B191487A64B}">
      <dsp:nvSpPr>
        <dsp:cNvPr id="0" name=""/>
        <dsp:cNvSpPr/>
      </dsp:nvSpPr>
      <dsp:spPr>
        <a:xfrm>
          <a:off x="9909867" y="723509"/>
          <a:ext cx="265405" cy="3104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b="1" kern="1200">
            <a:latin typeface="Arial" panose="020B0604020202020204" pitchFamily="34" charset="0"/>
            <a:cs typeface="Arial" panose="020B0604020202020204" pitchFamily="34" charset="0"/>
          </a:endParaRPr>
        </a:p>
      </dsp:txBody>
      <dsp:txXfrm>
        <a:off x="9909867" y="785604"/>
        <a:ext cx="185784" cy="186283"/>
      </dsp:txXfrm>
    </dsp:sp>
    <dsp:sp modelId="{2C54176A-EAB0-4C92-99C1-659B3AE79078}">
      <dsp:nvSpPr>
        <dsp:cNvPr id="0" name=""/>
        <dsp:cNvSpPr/>
      </dsp:nvSpPr>
      <dsp:spPr>
        <a:xfrm>
          <a:off x="10285441" y="291868"/>
          <a:ext cx="1251910" cy="117375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panose="020B0604020202020204" pitchFamily="34" charset="0"/>
              <a:cs typeface="Arial" panose="020B0604020202020204" pitchFamily="34" charset="0"/>
            </a:rPr>
            <a:t>Appel d'offres</a:t>
          </a:r>
        </a:p>
      </dsp:txBody>
      <dsp:txXfrm>
        <a:off x="10319819" y="326246"/>
        <a:ext cx="1183154" cy="11050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2"/>
            <a:ext cx="8825659"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329387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7"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9"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29/01/2023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913447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5"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01411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1"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5"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9330491"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59072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5"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65887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61"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5" y="2667000"/>
            <a:ext cx="294679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1"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29/01/2023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6837532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1"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3"/>
            <a:ext cx="294005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6"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5"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2"/>
            <a:ext cx="293440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701"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6" y="4827210"/>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29/01/2023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20317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3663514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3" y="430215"/>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4"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438913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1278836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7" y="2861735"/>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29/01/2023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96413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3" y="2060577"/>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4" y="2056093"/>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29/01/2023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340305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3"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6"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6"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29/01/2023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58365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29/01/2023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98476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29/01/2023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48830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5" y="3129282"/>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29/01/2023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382501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7"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7"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5"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29/01/2023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998727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1" y="2669687"/>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1" y="2892349"/>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3" y="6092866"/>
            <a:ext cx="993735"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2"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20"/>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41"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29/01/2023</a:t>
            </a:fld>
            <a:endParaRPr lang="fr-FR"/>
          </a:p>
        </p:txBody>
      </p:sp>
      <p:sp>
        <p:nvSpPr>
          <p:cNvPr id="5" name="Footer Placeholder 4"/>
          <p:cNvSpPr>
            <a:spLocks noGrp="1"/>
          </p:cNvSpPr>
          <p:nvPr>
            <p:ph type="ftr" sz="quarter" idx="3"/>
          </p:nvPr>
        </p:nvSpPr>
        <p:spPr>
          <a:xfrm rot="5400000">
            <a:off x="8951575" y="3225299"/>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2" y="295731"/>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34698301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soci&#233;tes.com/" TargetMode="External"/><Relationship Id="rId2" Type="http://schemas.openxmlformats.org/officeDocument/2006/relationships/hyperlink" Target="http://www.infogreffe.fr/" TargetMode="External"/><Relationship Id="rId1" Type="http://schemas.openxmlformats.org/officeDocument/2006/relationships/slideLayout" Target="../slideLayouts/slideLayout1.xml"/><Relationship Id="rId4" Type="http://schemas.openxmlformats.org/officeDocument/2006/relationships/hyperlink" Target="http://www.verif.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634999"/>
          </a:xfrm>
        </p:spPr>
        <p:txBody>
          <a:bodyPr>
            <a:normAutofit/>
          </a:bodyPr>
          <a:lstStyle/>
          <a:p>
            <a:r>
              <a:rPr lang="fr-FR" sz="3200" b="1" dirty="0"/>
              <a:t>2. Rechercher un fournisseur</a:t>
            </a:r>
            <a:endParaRPr lang="fr-FR" sz="5400" dirty="0"/>
          </a:p>
        </p:txBody>
      </p:sp>
      <p:sp>
        <p:nvSpPr>
          <p:cNvPr id="3" name="Rectangle 2"/>
          <p:cNvSpPr/>
          <p:nvPr/>
        </p:nvSpPr>
        <p:spPr>
          <a:xfrm>
            <a:off x="648236" y="1739024"/>
            <a:ext cx="10185757" cy="3354765"/>
          </a:xfrm>
          <a:prstGeom prst="rect">
            <a:avLst/>
          </a:prstGeom>
        </p:spPr>
        <p:txBody>
          <a:bodyPr wrap="square">
            <a:spAutoFit/>
          </a:bodyPr>
          <a:lstStyle/>
          <a:p>
            <a:pPr algn="just">
              <a:spcBef>
                <a:spcPts val="6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C’est une </a:t>
            </a:r>
            <a:r>
              <a:rPr lang="fr-FR" sz="2400" b="1" dirty="0">
                <a:effectLst/>
                <a:latin typeface="Arial" panose="020B0604020202020204" pitchFamily="34" charset="0"/>
                <a:ea typeface="Calibri" panose="020F0502020204030204" pitchFamily="34" charset="0"/>
                <a:cs typeface="Times New Roman" panose="02020603050405020304" pitchFamily="18" charset="0"/>
              </a:rPr>
              <a:t>phase-clé</a:t>
            </a:r>
            <a:r>
              <a:rPr lang="fr-FR" sz="2400" dirty="0">
                <a:effectLst/>
                <a:latin typeface="Arial" panose="020B0604020202020204" pitchFamily="34" charset="0"/>
                <a:ea typeface="Calibri" panose="020F0502020204030204" pitchFamily="34" charset="0"/>
                <a:cs typeface="Times New Roman" panose="02020603050405020304" pitchFamily="18" charset="0"/>
              </a:rPr>
              <a:t> au cours de laquelle l’acheteur doit définir précisément </a:t>
            </a:r>
          </a:p>
          <a:p>
            <a:pPr algn="ctr">
              <a:spcBef>
                <a:spcPts val="600"/>
              </a:spcBef>
            </a:pPr>
            <a:r>
              <a:rPr lang="fr-FR" sz="24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ses besoins et ses contraintes </a:t>
            </a:r>
          </a:p>
          <a:p>
            <a:pPr algn="just">
              <a:spcBef>
                <a:spcPts val="6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qui auront une incidence directe sur le choix du fournisseur et des matières ou des produits recherchés. </a:t>
            </a:r>
          </a:p>
          <a:p>
            <a:pPr algn="just">
              <a:spcBef>
                <a:spcPts val="600"/>
              </a:spcBef>
            </a:pPr>
            <a:endParaRPr lang="fr-FR" sz="2400" b="1" dirty="0">
              <a:latin typeface="Arial" panose="020B0604020202020204" pitchFamily="34" charset="0"/>
              <a:ea typeface="Calibri" panose="020F0502020204030204" pitchFamily="34" charset="0"/>
              <a:cs typeface="Times New Roman" panose="02020603050405020304" pitchFamily="18" charset="0"/>
            </a:endParaRPr>
          </a:p>
          <a:p>
            <a:pPr algn="ctr">
              <a:spcBef>
                <a:spcPts val="600"/>
              </a:spcBef>
            </a:pPr>
            <a:r>
              <a:rPr lang="fr-FR" sz="2400" b="1" dirty="0">
                <a:effectLst/>
                <a:latin typeface="Arial" panose="020B0604020202020204" pitchFamily="34" charset="0"/>
                <a:ea typeface="Calibri" panose="020F0502020204030204" pitchFamily="34" charset="0"/>
                <a:cs typeface="Times New Roman" panose="02020603050405020304" pitchFamily="18" charset="0"/>
              </a:rPr>
              <a:t>Cette étape doit être réalisé de façon rigoureuse pour éviter les problèmes et pertes de temps ultérieures</a:t>
            </a:r>
            <a:r>
              <a:rPr lang="fr-FR" sz="2400" dirty="0">
                <a:effectLst/>
                <a:latin typeface="Arial" panose="020B06040202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01" y="297810"/>
            <a:ext cx="8825658" cy="634999"/>
          </a:xfrm>
        </p:spPr>
        <p:txBody>
          <a:bodyPr>
            <a:normAutofit fontScale="90000"/>
          </a:bodyPr>
          <a:lstStyle/>
          <a:p>
            <a:r>
              <a:rPr lang="fr-FR" sz="3200" b="1" dirty="0">
                <a:latin typeface="Arial" panose="020B0604020202020204" pitchFamily="34" charset="0"/>
                <a:cs typeface="Arial" panose="020B0604020202020204" pitchFamily="34" charset="0"/>
              </a:rPr>
              <a:t>2. Rechercher un fournisseur</a:t>
            </a:r>
            <a:br>
              <a:rPr lang="fr-FR" sz="3200" b="1" dirty="0">
                <a:latin typeface="Arial" panose="020B0604020202020204" pitchFamily="34" charset="0"/>
                <a:cs typeface="Arial" panose="020B0604020202020204" pitchFamily="34" charset="0"/>
              </a:rPr>
            </a:br>
            <a:r>
              <a:rPr lang="fr-FR" sz="2700" b="1" dirty="0">
                <a:latin typeface="Arial" panose="020B0604020202020204" pitchFamily="34" charset="0"/>
                <a:cs typeface="Arial" panose="020B0604020202020204" pitchFamily="34" charset="0"/>
              </a:rPr>
              <a:t>21. Identifier le besoin d’achat</a:t>
            </a:r>
            <a:endParaRPr lang="fr-FR" sz="5400" dirty="0">
              <a:latin typeface="Arial" panose="020B0604020202020204" pitchFamily="34" charset="0"/>
              <a:cs typeface="Arial" panose="020B0604020202020204" pitchFamily="34" charset="0"/>
            </a:endParaRPr>
          </a:p>
        </p:txBody>
      </p:sp>
      <p:graphicFrame>
        <p:nvGraphicFramePr>
          <p:cNvPr id="3" name="Diagramme 2">
            <a:extLst>
              <a:ext uri="{FF2B5EF4-FFF2-40B4-BE49-F238E27FC236}">
                <a16:creationId xmlns:a16="http://schemas.microsoft.com/office/drawing/2014/main" id="{56FC9F56-DDDA-439B-B307-7C6FC1670177}"/>
              </a:ext>
            </a:extLst>
          </p:cNvPr>
          <p:cNvGraphicFramePr/>
          <p:nvPr>
            <p:extLst>
              <p:ext uri="{D42A27DB-BD31-4B8C-83A1-F6EECF244321}">
                <p14:modId xmlns:p14="http://schemas.microsoft.com/office/powerpoint/2010/main" val="4259692144"/>
              </p:ext>
            </p:extLst>
          </p:nvPr>
        </p:nvGraphicFramePr>
        <p:xfrm>
          <a:off x="190615" y="1417740"/>
          <a:ext cx="11196000" cy="48212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70601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7750" y="0"/>
            <a:ext cx="8825658" cy="999921"/>
          </a:xfrm>
        </p:spPr>
        <p:txBody>
          <a:bodyPr>
            <a:normAutofit/>
          </a:bodyPr>
          <a:lstStyle/>
          <a:p>
            <a:r>
              <a:rPr lang="fr-FR" sz="3200" b="1" dirty="0">
                <a:latin typeface="Arial" panose="020B0604020202020204" pitchFamily="34" charset="0"/>
                <a:cs typeface="Arial" panose="020B0604020202020204" pitchFamily="34" charset="0"/>
              </a:rPr>
              <a:t>2. Rechercher un fournisseur</a:t>
            </a:r>
            <a:br>
              <a:rPr lang="fr-FR" sz="3200" b="1" dirty="0">
                <a:latin typeface="Arial" panose="020B0604020202020204" pitchFamily="34" charset="0"/>
                <a:cs typeface="Arial" panose="020B0604020202020204" pitchFamily="34" charset="0"/>
              </a:rPr>
            </a:br>
            <a:r>
              <a:rPr lang="fr-FR" sz="2700" b="1" dirty="0">
                <a:latin typeface="Arial" panose="020B0604020202020204" pitchFamily="34" charset="0"/>
                <a:cs typeface="Arial" panose="020B0604020202020204" pitchFamily="34" charset="0"/>
              </a:rPr>
              <a:t>21. Identifier le besoin d’achat</a:t>
            </a:r>
            <a:endParaRPr lang="fr-FR" sz="54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67C88C2-5129-4BCF-883C-320CAE7C7CB2}"/>
              </a:ext>
            </a:extLst>
          </p:cNvPr>
          <p:cNvSpPr/>
          <p:nvPr/>
        </p:nvSpPr>
        <p:spPr>
          <a:xfrm>
            <a:off x="411060" y="1484851"/>
            <a:ext cx="10897299" cy="2477601"/>
          </a:xfrm>
          <a:prstGeom prst="rect">
            <a:avLst/>
          </a:prstGeom>
        </p:spPr>
        <p:txBody>
          <a:bodyPr wrap="square">
            <a:spAutoFit/>
          </a:bodyPr>
          <a:lstStyle/>
          <a:p>
            <a:pPr algn="ctr">
              <a:spcBef>
                <a:spcPts val="12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La demande peut être formalisée par un document informatique ou papier qui est rempli par le demandeur puis </a:t>
            </a:r>
            <a:r>
              <a:rPr lang="fr-FR" sz="24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transmis aux personnes en charge d’autoriser ou de refuser l’achat. </a:t>
            </a:r>
          </a:p>
          <a:p>
            <a:pPr algn="just">
              <a:spcBef>
                <a:spcPts val="12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C’est la première étape de la procédure mise en œuvre pour réaliser un achat.</a:t>
            </a:r>
          </a:p>
          <a:p>
            <a:pPr algn="ctr">
              <a:spcBef>
                <a:spcPts val="3000"/>
              </a:spcBef>
              <a:spcAft>
                <a:spcPts val="0"/>
              </a:spcAft>
            </a:pPr>
            <a:r>
              <a:rPr lang="fr-FR" sz="2400" i="1" dirty="0">
                <a:latin typeface="Arial" panose="020B0604020202020204" pitchFamily="34" charset="0"/>
                <a:ea typeface="Calibri" panose="020F0502020204030204" pitchFamily="34" charset="0"/>
                <a:cs typeface="Times New Roman" panose="02020603050405020304" pitchFamily="18" charset="0"/>
              </a:rPr>
              <a:t>Exemple de procédure d’achat </a:t>
            </a:r>
          </a:p>
        </p:txBody>
      </p:sp>
      <p:graphicFrame>
        <p:nvGraphicFramePr>
          <p:cNvPr id="5" name="Diagramme 4">
            <a:extLst>
              <a:ext uri="{FF2B5EF4-FFF2-40B4-BE49-F238E27FC236}">
                <a16:creationId xmlns:a16="http://schemas.microsoft.com/office/drawing/2014/main" id="{EF8474B4-0156-4962-B441-350DD9110788}"/>
              </a:ext>
            </a:extLst>
          </p:cNvPr>
          <p:cNvGraphicFramePr/>
          <p:nvPr>
            <p:extLst>
              <p:ext uri="{D42A27DB-BD31-4B8C-83A1-F6EECF244321}">
                <p14:modId xmlns:p14="http://schemas.microsoft.com/office/powerpoint/2010/main" val="362163363"/>
              </p:ext>
            </p:extLst>
          </p:nvPr>
        </p:nvGraphicFramePr>
        <p:xfrm>
          <a:off x="222308" y="4139967"/>
          <a:ext cx="11547446" cy="17574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96737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41944"/>
            <a:ext cx="8825658" cy="1029282"/>
          </a:xfrm>
        </p:spPr>
        <p:txBody>
          <a:bodyPr>
            <a:normAutofit fontScale="90000"/>
          </a:bodyPr>
          <a:lstStyle/>
          <a:p>
            <a:r>
              <a:rPr lang="fr-FR" sz="3600" b="1" dirty="0"/>
              <a:t>2. Rechercher un fournisseur</a:t>
            </a:r>
            <a:br>
              <a:rPr lang="fr-FR" sz="3200" b="1" dirty="0"/>
            </a:br>
            <a:r>
              <a:rPr lang="fr-FR" sz="3200" b="1" dirty="0"/>
              <a:t>22. Identifier les critères de sélection</a:t>
            </a:r>
            <a:endParaRPr lang="fr-FR" sz="5400" dirty="0"/>
          </a:p>
        </p:txBody>
      </p:sp>
      <p:graphicFrame>
        <p:nvGraphicFramePr>
          <p:cNvPr id="3" name="Tableau 2">
            <a:extLst>
              <a:ext uri="{FF2B5EF4-FFF2-40B4-BE49-F238E27FC236}">
                <a16:creationId xmlns:a16="http://schemas.microsoft.com/office/drawing/2014/main" id="{F25E648F-CF76-4578-9523-DA83CCC83D18}"/>
              </a:ext>
            </a:extLst>
          </p:cNvPr>
          <p:cNvGraphicFramePr>
            <a:graphicFrameLocks noGrp="1"/>
          </p:cNvGraphicFramePr>
          <p:nvPr>
            <p:extLst>
              <p:ext uri="{D42A27DB-BD31-4B8C-83A1-F6EECF244321}">
                <p14:modId xmlns:p14="http://schemas.microsoft.com/office/powerpoint/2010/main" val="3594891735"/>
              </p:ext>
            </p:extLst>
          </p:nvPr>
        </p:nvGraphicFramePr>
        <p:xfrm>
          <a:off x="891192" y="1408112"/>
          <a:ext cx="10409616" cy="4838920"/>
        </p:xfrm>
        <a:graphic>
          <a:graphicData uri="http://schemas.openxmlformats.org/drawingml/2006/table">
            <a:tbl>
              <a:tblPr firstRow="1" firstCol="1" bandRow="1">
                <a:tableStyleId>{5C22544A-7EE6-4342-B048-85BDC9FD1C3A}</a:tableStyleId>
              </a:tblPr>
              <a:tblGrid>
                <a:gridCol w="2246960">
                  <a:extLst>
                    <a:ext uri="{9D8B030D-6E8A-4147-A177-3AD203B41FA5}">
                      <a16:colId xmlns:a16="http://schemas.microsoft.com/office/drawing/2014/main" val="2421845173"/>
                    </a:ext>
                  </a:extLst>
                </a:gridCol>
                <a:gridCol w="8162656">
                  <a:extLst>
                    <a:ext uri="{9D8B030D-6E8A-4147-A177-3AD203B41FA5}">
                      <a16:colId xmlns:a16="http://schemas.microsoft.com/office/drawing/2014/main" val="4271635858"/>
                    </a:ext>
                  </a:extLst>
                </a:gridCol>
              </a:tblGrid>
              <a:tr h="549713">
                <a:tc gridSpan="2">
                  <a:txBody>
                    <a:bodyPr/>
                    <a:lstStyle/>
                    <a:p>
                      <a:pPr algn="ctr">
                        <a:spcBef>
                          <a:spcPts val="300"/>
                        </a:spcBef>
                        <a:spcAft>
                          <a:spcPts val="300"/>
                        </a:spcAft>
                      </a:pPr>
                      <a:r>
                        <a:rPr lang="fr-FR" sz="2400" dirty="0">
                          <a:effectLst/>
                          <a:latin typeface="Arial" panose="020B0604020202020204" pitchFamily="34" charset="0"/>
                          <a:cs typeface="Arial" panose="020B0604020202020204" pitchFamily="34" charset="0"/>
                        </a:rPr>
                        <a:t>Critères de sélection du fournisseur</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hMerge="1">
                  <a:txBody>
                    <a:bodyPr/>
                    <a:lstStyle/>
                    <a:p>
                      <a:endParaRPr lang="fr-FR"/>
                    </a:p>
                  </a:txBody>
                  <a:tcPr/>
                </a:tc>
                <a:extLst>
                  <a:ext uri="{0D108BD9-81ED-4DB2-BD59-A6C34878D82A}">
                    <a16:rowId xmlns:a16="http://schemas.microsoft.com/office/drawing/2014/main" val="2068383970"/>
                  </a:ext>
                </a:extLst>
              </a:tr>
              <a:tr h="1838231">
                <a:tc>
                  <a:txBody>
                    <a:bodyPr/>
                    <a:lstStyle/>
                    <a:p>
                      <a:pPr algn="l">
                        <a:spcBef>
                          <a:spcPts val="300"/>
                        </a:spcBef>
                        <a:spcAft>
                          <a:spcPts val="300"/>
                        </a:spcAft>
                      </a:pPr>
                      <a:r>
                        <a:rPr lang="fr-FR" sz="2000">
                          <a:effectLst/>
                          <a:latin typeface="Arial" panose="020B0604020202020204" pitchFamily="34" charset="0"/>
                          <a:cs typeface="Arial" panose="020B0604020202020204" pitchFamily="34" charset="0"/>
                        </a:rPr>
                        <a:t>Tarifs</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a:txBody>
                    <a:bodyPr/>
                    <a:lstStyle/>
                    <a:p>
                      <a:pPr algn="l">
                        <a:spcBef>
                          <a:spcPts val="600"/>
                        </a:spcBef>
                        <a:spcAft>
                          <a:spcPts val="0"/>
                        </a:spcAft>
                      </a:pPr>
                      <a:r>
                        <a:rPr lang="fr-FR" sz="2000" dirty="0">
                          <a:effectLst/>
                          <a:latin typeface="Arial" panose="020B0604020202020204" pitchFamily="34" charset="0"/>
                          <a:cs typeface="Arial" panose="020B0604020202020204" pitchFamily="34" charset="0"/>
                        </a:rPr>
                        <a:t>Ces critères ont une influence directe sur les prix de revient et la rentabilité de l’entreprise.</a:t>
                      </a:r>
                    </a:p>
                    <a:p>
                      <a:pPr marL="342900" lvl="0" indent="-342900" algn="l">
                        <a:spcBef>
                          <a:spcPts val="600"/>
                        </a:spcBef>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Prix de vente catalogue. </a:t>
                      </a:r>
                    </a:p>
                    <a:p>
                      <a:pPr marL="342900" lvl="0" indent="-342900" algn="l">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Remises et réductions possibles.</a:t>
                      </a:r>
                    </a:p>
                    <a:p>
                      <a:pPr marL="342900" lvl="0" indent="-342900" algn="l">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Frais accessoires (transport, mise en service…).</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51511" marR="51511" marT="0" marB="0" anchor="ctr"/>
                </a:tc>
                <a:extLst>
                  <a:ext uri="{0D108BD9-81ED-4DB2-BD59-A6C34878D82A}">
                    <a16:rowId xmlns:a16="http://schemas.microsoft.com/office/drawing/2014/main" val="565584431"/>
                  </a:ext>
                </a:extLst>
              </a:tr>
              <a:tr h="1050418">
                <a:tc>
                  <a:txBody>
                    <a:bodyPr/>
                    <a:lstStyle/>
                    <a:p>
                      <a:pPr algn="l">
                        <a:spcBef>
                          <a:spcPts val="300"/>
                        </a:spcBef>
                        <a:spcAft>
                          <a:spcPts val="300"/>
                        </a:spcAft>
                      </a:pPr>
                      <a:r>
                        <a:rPr lang="fr-FR" sz="2000">
                          <a:effectLst/>
                          <a:latin typeface="Arial" panose="020B0604020202020204" pitchFamily="34" charset="0"/>
                          <a:cs typeface="Arial" panose="020B0604020202020204" pitchFamily="34" charset="0"/>
                        </a:rPr>
                        <a:t>Conditions d’achat</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a:txBody>
                    <a:bodyPr/>
                    <a:lstStyle/>
                    <a:p>
                      <a:pPr marL="342900" lvl="0" indent="-342900" algn="l">
                        <a:spcBef>
                          <a:spcPts val="600"/>
                        </a:spcBef>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Délai d’approvisionnement.</a:t>
                      </a:r>
                    </a:p>
                    <a:p>
                      <a:pPr marL="342900" lvl="0" indent="-342900" algn="l">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Conditions de transport.</a:t>
                      </a:r>
                    </a:p>
                    <a:p>
                      <a:pPr marL="342900" lvl="0" indent="-342900" algn="l">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Conditions de règlement.</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51511" marR="51511" marT="0" marB="0" anchor="ctr"/>
                </a:tc>
                <a:extLst>
                  <a:ext uri="{0D108BD9-81ED-4DB2-BD59-A6C34878D82A}">
                    <a16:rowId xmlns:a16="http://schemas.microsoft.com/office/drawing/2014/main" val="796187158"/>
                  </a:ext>
                </a:extLst>
              </a:tr>
              <a:tr h="700279">
                <a:tc>
                  <a:txBody>
                    <a:bodyPr/>
                    <a:lstStyle/>
                    <a:p>
                      <a:pPr algn="l">
                        <a:spcBef>
                          <a:spcPts val="300"/>
                        </a:spcBef>
                        <a:spcAft>
                          <a:spcPts val="300"/>
                        </a:spcAft>
                      </a:pPr>
                      <a:r>
                        <a:rPr lang="fr-FR" sz="2000">
                          <a:effectLst/>
                          <a:latin typeface="Arial" panose="020B0604020202020204" pitchFamily="34" charset="0"/>
                          <a:cs typeface="Arial" panose="020B0604020202020204" pitchFamily="34" charset="0"/>
                        </a:rPr>
                        <a:t>Maintenance et SAV</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a:txBody>
                    <a:bodyPr/>
                    <a:lstStyle/>
                    <a:p>
                      <a:pPr marL="342900" lvl="0" indent="-342900" algn="l">
                        <a:spcBef>
                          <a:spcPts val="600"/>
                        </a:spcBef>
                        <a:spcAft>
                          <a:spcPts val="0"/>
                        </a:spcAft>
                        <a:buFont typeface="Calibri" panose="020F0502020204030204" pitchFamily="34" charset="0"/>
                        <a:buChar char="-"/>
                      </a:pPr>
                      <a:r>
                        <a:rPr lang="fr-FR" sz="2000">
                          <a:effectLst/>
                          <a:latin typeface="Arial" panose="020B0604020202020204" pitchFamily="34" charset="0"/>
                          <a:cs typeface="Arial" panose="020B0604020202020204" pitchFamily="34" charset="0"/>
                        </a:rPr>
                        <a:t>Suivi et maintenance, SAV.</a:t>
                      </a:r>
                    </a:p>
                    <a:p>
                      <a:pPr marL="342900" lvl="0" indent="-342900" algn="l">
                        <a:spcAft>
                          <a:spcPts val="0"/>
                        </a:spcAft>
                        <a:buFont typeface="Calibri" panose="020F0502020204030204" pitchFamily="34" charset="0"/>
                        <a:buChar char="-"/>
                      </a:pPr>
                      <a:r>
                        <a:rPr lang="fr-FR" sz="2000">
                          <a:effectLst/>
                          <a:latin typeface="Arial" panose="020B0604020202020204" pitchFamily="34" charset="0"/>
                          <a:cs typeface="Arial" panose="020B0604020202020204" pitchFamily="34" charset="0"/>
                        </a:rPr>
                        <a:t>Support technique et hotline.</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51511" marR="51511" marT="0" marB="0" anchor="ctr"/>
                </a:tc>
                <a:extLst>
                  <a:ext uri="{0D108BD9-81ED-4DB2-BD59-A6C34878D82A}">
                    <a16:rowId xmlns:a16="http://schemas.microsoft.com/office/drawing/2014/main" val="1222332223"/>
                  </a:ext>
                </a:extLst>
              </a:tr>
              <a:tr h="700279">
                <a:tc>
                  <a:txBody>
                    <a:bodyPr/>
                    <a:lstStyle/>
                    <a:p>
                      <a:pPr algn="l">
                        <a:spcBef>
                          <a:spcPts val="300"/>
                        </a:spcBef>
                        <a:spcAft>
                          <a:spcPts val="300"/>
                        </a:spcAft>
                      </a:pPr>
                      <a:r>
                        <a:rPr lang="fr-FR" sz="2000">
                          <a:effectLst/>
                          <a:latin typeface="Arial" panose="020B0604020202020204" pitchFamily="34" charset="0"/>
                          <a:cs typeface="Arial" panose="020B0604020202020204" pitchFamily="34" charset="0"/>
                        </a:rPr>
                        <a:t>Clauses contractuelles</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a:txBody>
                    <a:bodyPr/>
                    <a:lstStyle/>
                    <a:p>
                      <a:pPr marL="342900" lvl="0" indent="-342900" algn="l">
                        <a:spcBef>
                          <a:spcPts val="600"/>
                        </a:spcBef>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Clauses pénales, de réserve de propriété, résolutoire, etc.</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51511" marR="51511" marT="0" marB="0" anchor="ctr"/>
                </a:tc>
                <a:extLst>
                  <a:ext uri="{0D108BD9-81ED-4DB2-BD59-A6C34878D82A}">
                    <a16:rowId xmlns:a16="http://schemas.microsoft.com/office/drawing/2014/main" val="3035024736"/>
                  </a:ext>
                </a:extLst>
              </a:tr>
            </a:tbl>
          </a:graphicData>
        </a:graphic>
      </p:graphicFrame>
    </p:spTree>
    <p:extLst>
      <p:ext uri="{BB962C8B-B14F-4D97-AF65-F5344CB8AC3E}">
        <p14:creationId xmlns:p14="http://schemas.microsoft.com/office/powerpoint/2010/main" val="12994870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41944"/>
            <a:ext cx="8825658" cy="1029282"/>
          </a:xfrm>
        </p:spPr>
        <p:txBody>
          <a:bodyPr>
            <a:normAutofit fontScale="90000"/>
          </a:bodyPr>
          <a:lstStyle/>
          <a:p>
            <a:r>
              <a:rPr lang="fr-FR" sz="3600" b="1" dirty="0"/>
              <a:t>2. Rechercher un fournisseur</a:t>
            </a:r>
            <a:br>
              <a:rPr lang="fr-FR" sz="3200" b="1" dirty="0"/>
            </a:br>
            <a:r>
              <a:rPr lang="fr-FR" sz="3200" b="1" dirty="0"/>
              <a:t>22. Identifier les critères de sélection</a:t>
            </a:r>
            <a:endParaRPr lang="fr-FR" sz="5400" dirty="0"/>
          </a:p>
        </p:txBody>
      </p:sp>
      <p:graphicFrame>
        <p:nvGraphicFramePr>
          <p:cNvPr id="3" name="Tableau 2">
            <a:extLst>
              <a:ext uri="{FF2B5EF4-FFF2-40B4-BE49-F238E27FC236}">
                <a16:creationId xmlns:a16="http://schemas.microsoft.com/office/drawing/2014/main" id="{F25E648F-CF76-4578-9523-DA83CCC83D18}"/>
              </a:ext>
            </a:extLst>
          </p:cNvPr>
          <p:cNvGraphicFramePr>
            <a:graphicFrameLocks noGrp="1"/>
          </p:cNvGraphicFramePr>
          <p:nvPr>
            <p:extLst>
              <p:ext uri="{D42A27DB-BD31-4B8C-83A1-F6EECF244321}">
                <p14:modId xmlns:p14="http://schemas.microsoft.com/office/powerpoint/2010/main" val="936012116"/>
              </p:ext>
            </p:extLst>
          </p:nvPr>
        </p:nvGraphicFramePr>
        <p:xfrm>
          <a:off x="716924" y="1359899"/>
          <a:ext cx="10715222" cy="4989750"/>
        </p:xfrm>
        <a:graphic>
          <a:graphicData uri="http://schemas.openxmlformats.org/drawingml/2006/table">
            <a:tbl>
              <a:tblPr firstRow="1" firstCol="1" bandRow="1">
                <a:tableStyleId>{5C22544A-7EE6-4342-B048-85BDC9FD1C3A}</a:tableStyleId>
              </a:tblPr>
              <a:tblGrid>
                <a:gridCol w="2653048">
                  <a:extLst>
                    <a:ext uri="{9D8B030D-6E8A-4147-A177-3AD203B41FA5}">
                      <a16:colId xmlns:a16="http://schemas.microsoft.com/office/drawing/2014/main" val="2421845173"/>
                    </a:ext>
                  </a:extLst>
                </a:gridCol>
                <a:gridCol w="8062174">
                  <a:extLst>
                    <a:ext uri="{9D8B030D-6E8A-4147-A177-3AD203B41FA5}">
                      <a16:colId xmlns:a16="http://schemas.microsoft.com/office/drawing/2014/main" val="4271635858"/>
                    </a:ext>
                  </a:extLst>
                </a:gridCol>
              </a:tblGrid>
              <a:tr h="691210">
                <a:tc gridSpan="2">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Critères de sélection du fournisseur</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hMerge="1">
                  <a:txBody>
                    <a:bodyPr/>
                    <a:lstStyle/>
                    <a:p>
                      <a:endParaRPr lang="fr-FR"/>
                    </a:p>
                  </a:txBody>
                  <a:tcPr/>
                </a:tc>
                <a:extLst>
                  <a:ext uri="{0D108BD9-81ED-4DB2-BD59-A6C34878D82A}">
                    <a16:rowId xmlns:a16="http://schemas.microsoft.com/office/drawing/2014/main" val="2068383970"/>
                  </a:ext>
                </a:extLst>
              </a:tr>
              <a:tr h="1805387">
                <a:tc>
                  <a:txBody>
                    <a:bodyPr/>
                    <a:lstStyle/>
                    <a:p>
                      <a:pPr algn="l">
                        <a:spcBef>
                          <a:spcPts val="300"/>
                        </a:spcBef>
                        <a:spcAft>
                          <a:spcPts val="300"/>
                        </a:spcAft>
                      </a:pPr>
                      <a:r>
                        <a:rPr lang="fr-FR" sz="2000" dirty="0">
                          <a:effectLst/>
                          <a:latin typeface="Arial" panose="020B0604020202020204" pitchFamily="34" charset="0"/>
                          <a:cs typeface="Arial" panose="020B0604020202020204" pitchFamily="34" charset="0"/>
                        </a:rPr>
                        <a:t>Qualité, certifications, chartes, normes…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a:txBody>
                    <a:bodyPr/>
                    <a:lstStyle/>
                    <a:p>
                      <a:pPr algn="l">
                        <a:spcBef>
                          <a:spcPts val="600"/>
                        </a:spcBef>
                        <a:spcAft>
                          <a:spcPts val="0"/>
                        </a:spcAft>
                      </a:pPr>
                      <a:r>
                        <a:rPr lang="fr-FR" sz="2000" dirty="0">
                          <a:effectLst/>
                          <a:latin typeface="Arial" panose="020B0604020202020204" pitchFamily="34" charset="0"/>
                          <a:cs typeface="Arial" panose="020B0604020202020204" pitchFamily="34" charset="0"/>
                        </a:rPr>
                        <a:t>Ces critères garantissent le sérieux ou le professionnalisme du fournisseur. La certification peut concerner un produit (label), une personne (agrément), une procédure (ISO).</a:t>
                      </a:r>
                    </a:p>
                    <a:p>
                      <a:pPr marL="342900" lvl="0" indent="-342900" algn="l">
                        <a:spcBef>
                          <a:spcPts val="600"/>
                        </a:spcBef>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Certification ISO, labels et certificats. </a:t>
                      </a:r>
                    </a:p>
                    <a:p>
                      <a:pPr marL="342900" lvl="0" indent="-342900" algn="l">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Normes NF, CE, agréments. </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51511" marR="51511" marT="0" marB="0" anchor="ctr"/>
                </a:tc>
                <a:extLst>
                  <a:ext uri="{0D108BD9-81ED-4DB2-BD59-A6C34878D82A}">
                    <a16:rowId xmlns:a16="http://schemas.microsoft.com/office/drawing/2014/main" val="1473384600"/>
                  </a:ext>
                </a:extLst>
              </a:tr>
              <a:tr h="1117620">
                <a:tc>
                  <a:txBody>
                    <a:bodyPr/>
                    <a:lstStyle/>
                    <a:p>
                      <a:pPr algn="l">
                        <a:spcBef>
                          <a:spcPts val="300"/>
                        </a:spcBef>
                        <a:spcAft>
                          <a:spcPts val="300"/>
                        </a:spcAft>
                      </a:pPr>
                      <a:r>
                        <a:rPr lang="fr-FR" sz="2000">
                          <a:effectLst/>
                          <a:latin typeface="Arial" panose="020B0604020202020204" pitchFamily="34" charset="0"/>
                          <a:cs typeface="Arial" panose="020B0604020202020204" pitchFamily="34" charset="0"/>
                        </a:rPr>
                        <a:t>Qualités éthiques, environnementales</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a:txBody>
                    <a:bodyPr/>
                    <a:lstStyle/>
                    <a:p>
                      <a:pPr algn="l">
                        <a:spcBef>
                          <a:spcPts val="600"/>
                        </a:spcBef>
                        <a:spcAft>
                          <a:spcPts val="0"/>
                        </a:spcAft>
                      </a:pPr>
                      <a:r>
                        <a:rPr lang="fr-FR" sz="2000">
                          <a:effectLst/>
                          <a:latin typeface="Arial" panose="020B0604020202020204" pitchFamily="34" charset="0"/>
                          <a:cs typeface="Arial" panose="020B0604020202020204" pitchFamily="34" charset="0"/>
                        </a:rPr>
                        <a:t>Ces critères son de plus en plus importants dans les entreprises</a:t>
                      </a:r>
                    </a:p>
                    <a:p>
                      <a:pPr marL="342900" lvl="0" indent="-342900" algn="l">
                        <a:spcBef>
                          <a:spcPts val="600"/>
                        </a:spcBef>
                        <a:spcAft>
                          <a:spcPts val="0"/>
                        </a:spcAft>
                        <a:buFont typeface="Calibri" panose="020F0502020204030204" pitchFamily="34" charset="0"/>
                        <a:buChar char="-"/>
                      </a:pPr>
                      <a:r>
                        <a:rPr lang="fr-FR" sz="2000">
                          <a:effectLst/>
                          <a:latin typeface="Arial" panose="020B0604020202020204" pitchFamily="34" charset="0"/>
                          <a:cs typeface="Arial" panose="020B0604020202020204" pitchFamily="34" charset="0"/>
                        </a:rPr>
                        <a:t>Respect de chartes environnementales, de règles éthiques (travail au noir, travail des enfants, etc.)</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51511" marR="51511" marT="0" marB="0" anchor="ctr"/>
                </a:tc>
                <a:extLst>
                  <a:ext uri="{0D108BD9-81ED-4DB2-BD59-A6C34878D82A}">
                    <a16:rowId xmlns:a16="http://schemas.microsoft.com/office/drawing/2014/main" val="3850289209"/>
                  </a:ext>
                </a:extLst>
              </a:tr>
              <a:tr h="1375533">
                <a:tc>
                  <a:txBody>
                    <a:bodyPr/>
                    <a:lstStyle/>
                    <a:p>
                      <a:pPr algn="l">
                        <a:spcBef>
                          <a:spcPts val="300"/>
                        </a:spcBef>
                        <a:spcAft>
                          <a:spcPts val="300"/>
                        </a:spcAft>
                      </a:pPr>
                      <a:r>
                        <a:rPr lang="fr-FR" sz="2000" dirty="0">
                          <a:effectLst/>
                          <a:latin typeface="Arial" panose="020B0604020202020204" pitchFamily="34" charset="0"/>
                          <a:cs typeface="Arial" panose="020B0604020202020204" pitchFamily="34" charset="0"/>
                        </a:rPr>
                        <a:t>Respect des délais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a:txBody>
                    <a:bodyPr/>
                    <a:lstStyle/>
                    <a:p>
                      <a:pPr algn="l">
                        <a:spcBef>
                          <a:spcPts val="600"/>
                        </a:spcBef>
                        <a:spcAft>
                          <a:spcPts val="0"/>
                        </a:spcAft>
                      </a:pPr>
                      <a:r>
                        <a:rPr lang="fr-FR" sz="2000" dirty="0">
                          <a:effectLst/>
                          <a:latin typeface="Arial" panose="020B0604020202020204" pitchFamily="34" charset="0"/>
                          <a:cs typeface="Arial" panose="020B0604020202020204" pitchFamily="34" charset="0"/>
                        </a:rPr>
                        <a:t>Prendre en compte de l’implantation géographique du fournisseur car il peut avoir des effets directs sur les délais de livraison ou de dépannage… Ils sont essentiels lorsque l’entreprise travaille sans stock, en flux tendus.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extLst>
                  <a:ext uri="{0D108BD9-81ED-4DB2-BD59-A6C34878D82A}">
                    <a16:rowId xmlns:a16="http://schemas.microsoft.com/office/drawing/2014/main" val="1959145253"/>
                  </a:ext>
                </a:extLst>
              </a:tr>
            </a:tbl>
          </a:graphicData>
        </a:graphic>
      </p:graphicFrame>
    </p:spTree>
    <p:extLst>
      <p:ext uri="{BB962C8B-B14F-4D97-AF65-F5344CB8AC3E}">
        <p14:creationId xmlns:p14="http://schemas.microsoft.com/office/powerpoint/2010/main" val="361895413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41944"/>
            <a:ext cx="8825658" cy="1029282"/>
          </a:xfrm>
        </p:spPr>
        <p:txBody>
          <a:bodyPr>
            <a:normAutofit fontScale="90000"/>
          </a:bodyPr>
          <a:lstStyle/>
          <a:p>
            <a:r>
              <a:rPr lang="fr-FR" sz="3600" b="1" dirty="0"/>
              <a:t>2. Rechercher un fournisseur</a:t>
            </a:r>
            <a:br>
              <a:rPr lang="fr-FR" sz="3200" b="1" dirty="0"/>
            </a:br>
            <a:r>
              <a:rPr lang="fr-FR" sz="3200" b="1" dirty="0"/>
              <a:t>22. Identifier les critères de sélection</a:t>
            </a:r>
            <a:endParaRPr lang="fr-FR" sz="5400" dirty="0"/>
          </a:p>
        </p:txBody>
      </p:sp>
      <p:graphicFrame>
        <p:nvGraphicFramePr>
          <p:cNvPr id="3" name="Tableau 2">
            <a:extLst>
              <a:ext uri="{FF2B5EF4-FFF2-40B4-BE49-F238E27FC236}">
                <a16:creationId xmlns:a16="http://schemas.microsoft.com/office/drawing/2014/main" id="{F25E648F-CF76-4578-9523-DA83CCC83D18}"/>
              </a:ext>
            </a:extLst>
          </p:cNvPr>
          <p:cNvGraphicFramePr>
            <a:graphicFrameLocks noGrp="1"/>
          </p:cNvGraphicFramePr>
          <p:nvPr>
            <p:extLst>
              <p:ext uri="{D42A27DB-BD31-4B8C-83A1-F6EECF244321}">
                <p14:modId xmlns:p14="http://schemas.microsoft.com/office/powerpoint/2010/main" val="1505065099"/>
              </p:ext>
            </p:extLst>
          </p:nvPr>
        </p:nvGraphicFramePr>
        <p:xfrm>
          <a:off x="823178" y="1252409"/>
          <a:ext cx="10545643" cy="5169880"/>
        </p:xfrm>
        <a:graphic>
          <a:graphicData uri="http://schemas.openxmlformats.org/drawingml/2006/table">
            <a:tbl>
              <a:tblPr firstRow="1" firstCol="1" bandRow="1">
                <a:tableStyleId>{5C22544A-7EE6-4342-B048-85BDC9FD1C3A}</a:tableStyleId>
              </a:tblPr>
              <a:tblGrid>
                <a:gridCol w="2405126">
                  <a:extLst>
                    <a:ext uri="{9D8B030D-6E8A-4147-A177-3AD203B41FA5}">
                      <a16:colId xmlns:a16="http://schemas.microsoft.com/office/drawing/2014/main" val="2421845173"/>
                    </a:ext>
                  </a:extLst>
                </a:gridCol>
                <a:gridCol w="8140517">
                  <a:extLst>
                    <a:ext uri="{9D8B030D-6E8A-4147-A177-3AD203B41FA5}">
                      <a16:colId xmlns:a16="http://schemas.microsoft.com/office/drawing/2014/main" val="4271635858"/>
                    </a:ext>
                  </a:extLst>
                </a:gridCol>
              </a:tblGrid>
              <a:tr h="445480">
                <a:tc gridSpan="2">
                  <a:txBody>
                    <a:bodyPr/>
                    <a:lstStyle/>
                    <a:p>
                      <a:pPr algn="ctr">
                        <a:spcBef>
                          <a:spcPts val="300"/>
                        </a:spcBef>
                        <a:spcAft>
                          <a:spcPts val="300"/>
                        </a:spcAft>
                      </a:pPr>
                      <a:r>
                        <a:rPr lang="fr-FR" sz="2400" dirty="0">
                          <a:effectLst/>
                          <a:latin typeface="Arial" panose="020B0604020202020204" pitchFamily="34" charset="0"/>
                          <a:cs typeface="Arial" panose="020B0604020202020204" pitchFamily="34" charset="0"/>
                        </a:rPr>
                        <a:t>Critères de sélection du fournisseur</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hMerge="1">
                  <a:txBody>
                    <a:bodyPr/>
                    <a:lstStyle/>
                    <a:p>
                      <a:endParaRPr lang="fr-FR"/>
                    </a:p>
                  </a:txBody>
                  <a:tcPr/>
                </a:tc>
                <a:extLst>
                  <a:ext uri="{0D108BD9-81ED-4DB2-BD59-A6C34878D82A}">
                    <a16:rowId xmlns:a16="http://schemas.microsoft.com/office/drawing/2014/main" val="2068383970"/>
                  </a:ext>
                </a:extLst>
              </a:tr>
              <a:tr h="1280525">
                <a:tc>
                  <a:txBody>
                    <a:bodyPr/>
                    <a:lstStyle/>
                    <a:p>
                      <a:pPr algn="l">
                        <a:spcBef>
                          <a:spcPts val="300"/>
                        </a:spcBef>
                        <a:spcAft>
                          <a:spcPts val="300"/>
                        </a:spcAft>
                      </a:pPr>
                      <a:r>
                        <a:rPr lang="fr-FR" sz="2000">
                          <a:effectLst/>
                          <a:latin typeface="Arial" panose="020B0604020202020204" pitchFamily="34" charset="0"/>
                          <a:cs typeface="Arial" panose="020B0604020202020204" pitchFamily="34" charset="0"/>
                        </a:rPr>
                        <a:t>Santé financière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a:txBody>
                    <a:bodyPr/>
                    <a:lstStyle/>
                    <a:p>
                      <a:pPr algn="l">
                        <a:spcBef>
                          <a:spcPts val="600"/>
                        </a:spcBef>
                        <a:spcAft>
                          <a:spcPts val="0"/>
                        </a:spcAft>
                      </a:pPr>
                      <a:r>
                        <a:rPr lang="fr-FR" sz="2000" dirty="0">
                          <a:effectLst/>
                          <a:latin typeface="Arial" panose="020B0604020202020204" pitchFamily="34" charset="0"/>
                          <a:cs typeface="Arial" panose="020B0604020202020204" pitchFamily="34" charset="0"/>
                        </a:rPr>
                        <a:t>La mauvaise santé financière d’un fournisseur peut fragiliser les approvisionnements et la production. </a:t>
                      </a:r>
                    </a:p>
                    <a:p>
                      <a:pPr marL="342900" lvl="0" indent="-342900" algn="l">
                        <a:spcBef>
                          <a:spcPts val="600"/>
                        </a:spcBef>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Ancienneté de l’entreprise. </a:t>
                      </a:r>
                    </a:p>
                    <a:p>
                      <a:pPr marL="342900" lvl="0" indent="-342900" algn="l">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Situation financière (bilan) situation de l’exploitation (résultats). </a:t>
                      </a:r>
                    </a:p>
                    <a:p>
                      <a:pPr marL="342900" lvl="0" indent="-342900" algn="l">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Évolution du chiffre d’affaires, du résultat, de l’endettement, etc.</a:t>
                      </a:r>
                    </a:p>
                    <a:p>
                      <a:pPr marL="342900" lvl="0" indent="-342900" algn="l">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Procédure de sauvegarde ou de liquidation judiciaires</a:t>
                      </a:r>
                    </a:p>
                    <a:p>
                      <a:pPr algn="l">
                        <a:spcBef>
                          <a:spcPts val="600"/>
                        </a:spcBef>
                        <a:spcAft>
                          <a:spcPts val="0"/>
                        </a:spcAft>
                      </a:pPr>
                      <a:r>
                        <a:rPr lang="fr-FR" sz="2000" dirty="0">
                          <a:effectLst/>
                          <a:latin typeface="Arial" panose="020B0604020202020204" pitchFamily="34" charset="0"/>
                          <a:cs typeface="Arial" panose="020B0604020202020204" pitchFamily="34" charset="0"/>
                        </a:rPr>
                        <a:t>Ces informations peuvent être obtenues sur des site spécialisées </a:t>
                      </a:r>
                      <a:r>
                        <a:rPr lang="fr-FR" sz="2000" u="sng" dirty="0">
                          <a:solidFill>
                            <a:srgbClr val="0070C0"/>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www.infogreffe.fr</a:t>
                      </a:r>
                      <a:r>
                        <a:rPr lang="fr-FR" sz="2000" dirty="0">
                          <a:solidFill>
                            <a:srgbClr val="0070C0"/>
                          </a:solidFill>
                          <a:effectLst/>
                          <a:latin typeface="Arial" panose="020B0604020202020204" pitchFamily="34" charset="0"/>
                          <a:cs typeface="Arial" panose="020B0604020202020204" pitchFamily="34" charset="0"/>
                        </a:rPr>
                        <a:t>  </a:t>
                      </a:r>
                      <a:r>
                        <a:rPr lang="fr-FR" sz="2000" dirty="0">
                          <a:effectLst/>
                          <a:latin typeface="Arial" panose="020B0604020202020204" pitchFamily="34" charset="0"/>
                          <a:cs typeface="Arial" panose="020B0604020202020204" pitchFamily="34" charset="0"/>
                        </a:rPr>
                        <a:t>ou </a:t>
                      </a:r>
                      <a:r>
                        <a:rPr lang="fr-FR" sz="2000" u="sng" dirty="0">
                          <a:solidFill>
                            <a:srgbClr val="0070C0"/>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www.sociétes.com</a:t>
                      </a:r>
                      <a:r>
                        <a:rPr lang="fr-FR" sz="2000" dirty="0">
                          <a:effectLst/>
                          <a:latin typeface="Arial" panose="020B0604020202020204" pitchFamily="34" charset="0"/>
                          <a:cs typeface="Arial" panose="020B0604020202020204" pitchFamily="34" charset="0"/>
                        </a:rPr>
                        <a:t>, </a:t>
                      </a:r>
                      <a:r>
                        <a:rPr lang="fr-FR" sz="2000" u="sng" dirty="0">
                          <a:solidFill>
                            <a:srgbClr val="0070C0"/>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www.verif.com</a:t>
                      </a:r>
                      <a:r>
                        <a:rPr lang="fr-FR" sz="2000" dirty="0">
                          <a:solidFill>
                            <a:srgbClr val="0070C0"/>
                          </a:solidFill>
                          <a:effectLst/>
                          <a:latin typeface="Arial" panose="020B0604020202020204" pitchFamily="34" charset="0"/>
                          <a:cs typeface="Arial" panose="020B0604020202020204" pitchFamily="34" charset="0"/>
                        </a:rPr>
                        <a:t> </a:t>
                      </a:r>
                      <a:r>
                        <a:rPr lang="fr-FR" sz="2000" dirty="0">
                          <a:effectLst/>
                          <a:latin typeface="Arial" panose="020B0604020202020204" pitchFamily="34" charset="0"/>
                          <a:cs typeface="Arial" panose="020B0604020202020204" pitchFamily="34" charset="0"/>
                        </a:rPr>
                        <a:t>ou demander l’extrait </a:t>
                      </a:r>
                      <a:r>
                        <a:rPr lang="fr-FR" sz="2000" dirty="0" err="1">
                          <a:effectLst/>
                          <a:latin typeface="Arial" panose="020B0604020202020204" pitchFamily="34" charset="0"/>
                          <a:cs typeface="Arial" panose="020B0604020202020204" pitchFamily="34" charset="0"/>
                        </a:rPr>
                        <a:t>kbis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extLst>
                  <a:ext uri="{0D108BD9-81ED-4DB2-BD59-A6C34878D82A}">
                    <a16:rowId xmlns:a16="http://schemas.microsoft.com/office/drawing/2014/main" val="1724263183"/>
                  </a:ext>
                </a:extLst>
              </a:tr>
              <a:tr h="323350">
                <a:tc>
                  <a:txBody>
                    <a:bodyPr/>
                    <a:lstStyle/>
                    <a:p>
                      <a:pPr algn="l">
                        <a:spcBef>
                          <a:spcPts val="300"/>
                        </a:spcBef>
                        <a:spcAft>
                          <a:spcPts val="300"/>
                        </a:spcAft>
                      </a:pPr>
                      <a:r>
                        <a:rPr lang="fr-FR" sz="2000">
                          <a:effectLst/>
                          <a:latin typeface="Arial" panose="020B0604020202020204" pitchFamily="34" charset="0"/>
                          <a:cs typeface="Arial" panose="020B0604020202020204" pitchFamily="34" charset="0"/>
                        </a:rPr>
                        <a:t>Image et réputation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a:txBody>
                    <a:bodyPr/>
                    <a:lstStyle/>
                    <a:p>
                      <a:pPr marL="342900" lvl="0" indent="-342900" algn="l">
                        <a:spcBef>
                          <a:spcPts val="600"/>
                        </a:spcBef>
                        <a:spcAft>
                          <a:spcPts val="0"/>
                        </a:spcAft>
                        <a:buFont typeface="Calibri" panose="020F0502020204030204" pitchFamily="34" charset="0"/>
                        <a:buChar char="-"/>
                      </a:pPr>
                      <a:r>
                        <a:rPr lang="fr-FR" sz="2000">
                          <a:effectLst/>
                          <a:latin typeface="Arial" panose="020B0604020202020204" pitchFamily="34" charset="0"/>
                          <a:cs typeface="Arial" panose="020B0604020202020204" pitchFamily="34" charset="0"/>
                        </a:rPr>
                        <a:t>Nombre qualité et réputation des clients et des fournisseurs.</a:t>
                      </a:r>
                    </a:p>
                    <a:p>
                      <a:pPr marL="342900" lvl="0" indent="-342900" algn="l">
                        <a:spcAft>
                          <a:spcPts val="0"/>
                        </a:spcAft>
                        <a:buFont typeface="Calibri" panose="020F0502020204030204" pitchFamily="34" charset="0"/>
                        <a:buChar char="-"/>
                      </a:pPr>
                      <a:r>
                        <a:rPr lang="fr-FR" sz="2000">
                          <a:effectLst/>
                          <a:latin typeface="Arial" panose="020B0604020202020204" pitchFamily="34" charset="0"/>
                          <a:cs typeface="Arial" panose="020B0604020202020204" pitchFamily="34" charset="0"/>
                        </a:rPr>
                        <a:t>Image et réputation dans la profession. </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51511" marR="51511" marT="0" marB="0" anchor="ctr"/>
                </a:tc>
                <a:extLst>
                  <a:ext uri="{0D108BD9-81ED-4DB2-BD59-A6C34878D82A}">
                    <a16:rowId xmlns:a16="http://schemas.microsoft.com/office/drawing/2014/main" val="3658373257"/>
                  </a:ext>
                </a:extLst>
              </a:tr>
              <a:tr h="122790">
                <a:tc>
                  <a:txBody>
                    <a:bodyPr/>
                    <a:lstStyle/>
                    <a:p>
                      <a:pPr algn="l">
                        <a:spcBef>
                          <a:spcPts val="300"/>
                        </a:spcBef>
                        <a:spcAft>
                          <a:spcPts val="300"/>
                        </a:spcAft>
                      </a:pPr>
                      <a:r>
                        <a:rPr lang="fr-FR" sz="2000">
                          <a:effectLst/>
                          <a:latin typeface="Arial" panose="020B0604020202020204" pitchFamily="34" charset="0"/>
                          <a:cs typeface="Arial" panose="020B0604020202020204" pitchFamily="34" charset="0"/>
                        </a:rPr>
                        <a:t>Capacité de partenariat</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a:txBody>
                    <a:bodyPr/>
                    <a:lstStyle/>
                    <a:p>
                      <a:pPr marL="342900" lvl="0" indent="-342900" algn="l">
                        <a:spcBef>
                          <a:spcPts val="600"/>
                        </a:spcBef>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Partenariat.</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51511" marR="51511" marT="0" marB="0" anchor="ctr"/>
                </a:tc>
                <a:extLst>
                  <a:ext uri="{0D108BD9-81ED-4DB2-BD59-A6C34878D82A}">
                    <a16:rowId xmlns:a16="http://schemas.microsoft.com/office/drawing/2014/main" val="2858716178"/>
                  </a:ext>
                </a:extLst>
              </a:tr>
              <a:tr h="122790">
                <a:tc>
                  <a:txBody>
                    <a:bodyPr/>
                    <a:lstStyle/>
                    <a:p>
                      <a:pPr algn="l">
                        <a:spcBef>
                          <a:spcPts val="300"/>
                        </a:spcBef>
                        <a:spcAft>
                          <a:spcPts val="300"/>
                        </a:spcAft>
                      </a:pPr>
                      <a:r>
                        <a:rPr lang="fr-FR" sz="2000">
                          <a:effectLst/>
                          <a:latin typeface="Arial" panose="020B0604020202020204" pitchFamily="34" charset="0"/>
                          <a:cs typeface="Arial" panose="020B0604020202020204" pitchFamily="34" charset="0"/>
                        </a:rPr>
                        <a:t>Possibilité de contrôle</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a:txBody>
                    <a:bodyPr/>
                    <a:lstStyle/>
                    <a:p>
                      <a:pPr marL="342900" lvl="0" indent="-342900" algn="l">
                        <a:spcBef>
                          <a:spcPts val="600"/>
                        </a:spcBef>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Possibilité d’organiser des visites de contrôle (ISO). </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51511" marR="51511" marT="0" marB="0" anchor="ctr"/>
                </a:tc>
                <a:extLst>
                  <a:ext uri="{0D108BD9-81ED-4DB2-BD59-A6C34878D82A}">
                    <a16:rowId xmlns:a16="http://schemas.microsoft.com/office/drawing/2014/main" val="3945068946"/>
                  </a:ext>
                </a:extLst>
              </a:tr>
            </a:tbl>
          </a:graphicData>
        </a:graphic>
      </p:graphicFrame>
    </p:spTree>
    <p:extLst>
      <p:ext uri="{BB962C8B-B14F-4D97-AF65-F5344CB8AC3E}">
        <p14:creationId xmlns:p14="http://schemas.microsoft.com/office/powerpoint/2010/main" val="313448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41944"/>
            <a:ext cx="8825658" cy="1029282"/>
          </a:xfrm>
        </p:spPr>
        <p:txBody>
          <a:bodyPr>
            <a:normAutofit fontScale="90000"/>
          </a:bodyPr>
          <a:lstStyle/>
          <a:p>
            <a:r>
              <a:rPr lang="fr-FR" sz="3600" b="1" dirty="0"/>
              <a:t>2. Rechercher un fournisseur</a:t>
            </a:r>
            <a:br>
              <a:rPr lang="fr-FR" sz="3200" b="1" dirty="0"/>
            </a:br>
            <a:r>
              <a:rPr lang="fr-FR" sz="3200" b="1" dirty="0"/>
              <a:t>22. Identifier les critères de sélection</a:t>
            </a:r>
            <a:endParaRPr lang="fr-FR" sz="5400" dirty="0"/>
          </a:p>
        </p:txBody>
      </p:sp>
      <p:graphicFrame>
        <p:nvGraphicFramePr>
          <p:cNvPr id="3" name="Tableau 2">
            <a:extLst>
              <a:ext uri="{FF2B5EF4-FFF2-40B4-BE49-F238E27FC236}">
                <a16:creationId xmlns:a16="http://schemas.microsoft.com/office/drawing/2014/main" id="{F25E648F-CF76-4578-9523-DA83CCC83D18}"/>
              </a:ext>
            </a:extLst>
          </p:cNvPr>
          <p:cNvGraphicFramePr>
            <a:graphicFrameLocks noGrp="1"/>
          </p:cNvGraphicFramePr>
          <p:nvPr>
            <p:extLst>
              <p:ext uri="{D42A27DB-BD31-4B8C-83A1-F6EECF244321}">
                <p14:modId xmlns:p14="http://schemas.microsoft.com/office/powerpoint/2010/main" val="3830795030"/>
              </p:ext>
            </p:extLst>
          </p:nvPr>
        </p:nvGraphicFramePr>
        <p:xfrm>
          <a:off x="863026" y="1755749"/>
          <a:ext cx="10465948" cy="2900141"/>
        </p:xfrm>
        <a:graphic>
          <a:graphicData uri="http://schemas.openxmlformats.org/drawingml/2006/table">
            <a:tbl>
              <a:tblPr firstRow="1" firstCol="1" bandRow="1">
                <a:tableStyleId>{5C22544A-7EE6-4342-B048-85BDC9FD1C3A}</a:tableStyleId>
              </a:tblPr>
              <a:tblGrid>
                <a:gridCol w="1938633">
                  <a:extLst>
                    <a:ext uri="{9D8B030D-6E8A-4147-A177-3AD203B41FA5}">
                      <a16:colId xmlns:a16="http://schemas.microsoft.com/office/drawing/2014/main" val="2421845173"/>
                    </a:ext>
                  </a:extLst>
                </a:gridCol>
                <a:gridCol w="8527315">
                  <a:extLst>
                    <a:ext uri="{9D8B030D-6E8A-4147-A177-3AD203B41FA5}">
                      <a16:colId xmlns:a16="http://schemas.microsoft.com/office/drawing/2014/main" val="4271635858"/>
                    </a:ext>
                  </a:extLst>
                </a:gridCol>
              </a:tblGrid>
              <a:tr h="649884">
                <a:tc gridSpan="2">
                  <a:txBody>
                    <a:bodyPr/>
                    <a:lstStyle/>
                    <a:p>
                      <a:pPr algn="ctr">
                        <a:spcBef>
                          <a:spcPts val="300"/>
                        </a:spcBef>
                        <a:spcAft>
                          <a:spcPts val="300"/>
                        </a:spcAft>
                      </a:pPr>
                      <a:r>
                        <a:rPr lang="fr-FR" sz="2400" dirty="0">
                          <a:effectLst/>
                          <a:latin typeface="Arial" panose="020B0604020202020204" pitchFamily="34" charset="0"/>
                          <a:cs typeface="Arial" panose="020B0604020202020204" pitchFamily="34" charset="0"/>
                        </a:rPr>
                        <a:t>Critères de sélection des articles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hMerge="1">
                  <a:txBody>
                    <a:bodyPr/>
                    <a:lstStyle/>
                    <a:p>
                      <a:endParaRPr lang="fr-FR"/>
                    </a:p>
                  </a:txBody>
                  <a:tcPr/>
                </a:tc>
                <a:extLst>
                  <a:ext uri="{0D108BD9-81ED-4DB2-BD59-A6C34878D82A}">
                    <a16:rowId xmlns:a16="http://schemas.microsoft.com/office/drawing/2014/main" val="3351328352"/>
                  </a:ext>
                </a:extLst>
              </a:tr>
              <a:tr h="814164">
                <a:tc>
                  <a:txBody>
                    <a:bodyPr/>
                    <a:lstStyle/>
                    <a:p>
                      <a:pPr algn="l">
                        <a:spcBef>
                          <a:spcPts val="300"/>
                        </a:spcBef>
                        <a:spcAft>
                          <a:spcPts val="300"/>
                        </a:spcAft>
                      </a:pPr>
                      <a:r>
                        <a:rPr lang="fr-FR" sz="2000" dirty="0">
                          <a:effectLst/>
                          <a:latin typeface="Arial" panose="020B0604020202020204" pitchFamily="34" charset="0"/>
                          <a:cs typeface="Arial" panose="020B0604020202020204" pitchFamily="34" charset="0"/>
                        </a:rPr>
                        <a:t>Techniques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a:txBody>
                    <a:bodyPr/>
                    <a:lstStyle/>
                    <a:p>
                      <a:pPr marL="342900" lvl="0" indent="-342900" algn="l">
                        <a:spcBef>
                          <a:spcPts val="600"/>
                        </a:spcBef>
                        <a:spcAft>
                          <a:spcPts val="0"/>
                        </a:spcAft>
                        <a:buFont typeface="Calibri" panose="020F0502020204030204" pitchFamily="34" charset="0"/>
                        <a:buChar char="-"/>
                      </a:pPr>
                      <a:r>
                        <a:rPr lang="fr-FR" sz="2000">
                          <a:effectLst/>
                          <a:latin typeface="Arial" panose="020B0604020202020204" pitchFamily="34" charset="0"/>
                          <a:cs typeface="Arial" panose="020B0604020202020204" pitchFamily="34" charset="0"/>
                        </a:rPr>
                        <a:t>Qualité, résistance, certification, label, conditionnement, garantie, etc.</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51511" marR="51511" marT="0" marB="0" anchor="ctr"/>
                </a:tc>
                <a:extLst>
                  <a:ext uri="{0D108BD9-81ED-4DB2-BD59-A6C34878D82A}">
                    <a16:rowId xmlns:a16="http://schemas.microsoft.com/office/drawing/2014/main" val="1600996422"/>
                  </a:ext>
                </a:extLst>
              </a:tr>
              <a:tr h="520160">
                <a:tc>
                  <a:txBody>
                    <a:bodyPr/>
                    <a:lstStyle/>
                    <a:p>
                      <a:pPr algn="l">
                        <a:spcBef>
                          <a:spcPts val="300"/>
                        </a:spcBef>
                        <a:spcAft>
                          <a:spcPts val="300"/>
                        </a:spcAft>
                      </a:pPr>
                      <a:r>
                        <a:rPr lang="fr-FR" sz="2000" dirty="0">
                          <a:effectLst/>
                          <a:latin typeface="Arial" panose="020B0604020202020204" pitchFamily="34" charset="0"/>
                          <a:cs typeface="Arial" panose="020B0604020202020204" pitchFamily="34" charset="0"/>
                        </a:rPr>
                        <a:t>Esthétiques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a:txBody>
                    <a:bodyPr/>
                    <a:lstStyle/>
                    <a:p>
                      <a:pPr marL="342900" lvl="0" indent="-342900" algn="l">
                        <a:spcBef>
                          <a:spcPts val="600"/>
                        </a:spcBef>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Couleur, forme, taille</a:t>
                      </a:r>
                      <a:r>
                        <a:rPr lang="fr-FR" sz="2000">
                          <a:effectLst/>
                          <a:latin typeface="Arial" panose="020B0604020202020204" pitchFamily="34" charset="0"/>
                          <a:cs typeface="Arial" panose="020B0604020202020204" pitchFamily="34" charset="0"/>
                        </a:rPr>
                        <a:t>, design, etc</a:t>
                      </a:r>
                      <a:r>
                        <a:rPr lang="fr-FR" sz="2000" dirty="0">
                          <a:effectLst/>
                          <a:latin typeface="Arial" panose="020B0604020202020204" pitchFamily="34" charset="0"/>
                          <a:cs typeface="Arial" panose="020B0604020202020204" pitchFamily="34" charset="0"/>
                        </a:rPr>
                        <a:t>.</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51511" marR="51511" marT="0" marB="0" anchor="ctr"/>
                </a:tc>
                <a:extLst>
                  <a:ext uri="{0D108BD9-81ED-4DB2-BD59-A6C34878D82A}">
                    <a16:rowId xmlns:a16="http://schemas.microsoft.com/office/drawing/2014/main" val="3610519032"/>
                  </a:ext>
                </a:extLst>
              </a:tr>
              <a:tr h="915933">
                <a:tc>
                  <a:txBody>
                    <a:bodyPr/>
                    <a:lstStyle/>
                    <a:p>
                      <a:pPr algn="l">
                        <a:spcBef>
                          <a:spcPts val="300"/>
                        </a:spcBef>
                        <a:spcAft>
                          <a:spcPts val="300"/>
                        </a:spcAft>
                      </a:pPr>
                      <a:r>
                        <a:rPr lang="fr-FR" sz="2000">
                          <a:effectLst/>
                          <a:latin typeface="Arial" panose="020B0604020202020204" pitchFamily="34" charset="0"/>
                          <a:cs typeface="Arial" panose="020B0604020202020204" pitchFamily="34" charset="0"/>
                        </a:rPr>
                        <a:t>Commerciaux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51511" marR="51511" marT="0" marB="0" anchor="ctr"/>
                </a:tc>
                <a:tc>
                  <a:txBody>
                    <a:bodyPr/>
                    <a:lstStyle/>
                    <a:p>
                      <a:pPr marL="342900" lvl="0" indent="-342900" algn="l">
                        <a:spcBef>
                          <a:spcPts val="600"/>
                        </a:spcBef>
                        <a:spcAft>
                          <a:spcPts val="0"/>
                        </a:spcAft>
                        <a:buFont typeface="Calibri" panose="020F0502020204030204" pitchFamily="34" charset="0"/>
                        <a:buChar char="-"/>
                      </a:pPr>
                      <a:r>
                        <a:rPr lang="fr-FR" sz="2000" dirty="0">
                          <a:effectLst/>
                          <a:latin typeface="Arial" panose="020B0604020202020204" pitchFamily="34" charset="0"/>
                          <a:cs typeface="Arial" panose="020B0604020202020204" pitchFamily="34" charset="0"/>
                        </a:rPr>
                        <a:t>Tarifs, conditions de livraison, conditions de règlement, garanties, etc.</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51511" marR="51511" marT="0" marB="0" anchor="ctr"/>
                </a:tc>
                <a:extLst>
                  <a:ext uri="{0D108BD9-81ED-4DB2-BD59-A6C34878D82A}">
                    <a16:rowId xmlns:a16="http://schemas.microsoft.com/office/drawing/2014/main" val="1702041181"/>
                  </a:ext>
                </a:extLst>
              </a:tr>
            </a:tbl>
          </a:graphicData>
        </a:graphic>
      </p:graphicFrame>
      <p:sp>
        <p:nvSpPr>
          <p:cNvPr id="4" name="Rectangle 3">
            <a:extLst>
              <a:ext uri="{FF2B5EF4-FFF2-40B4-BE49-F238E27FC236}">
                <a16:creationId xmlns:a16="http://schemas.microsoft.com/office/drawing/2014/main" id="{2593D449-7F4B-49E2-ACF8-1CE87C01D1CA}"/>
              </a:ext>
            </a:extLst>
          </p:cNvPr>
          <p:cNvSpPr/>
          <p:nvPr/>
        </p:nvSpPr>
        <p:spPr>
          <a:xfrm>
            <a:off x="1043031" y="5194612"/>
            <a:ext cx="10089160" cy="707886"/>
          </a:xfrm>
          <a:prstGeom prst="rect">
            <a:avLst/>
          </a:prstGeom>
        </p:spPr>
        <p:txBody>
          <a:bodyPr wrap="square">
            <a:spAutoFit/>
          </a:bodyPr>
          <a:lstStyle/>
          <a:p>
            <a:pPr algn="ctr">
              <a:spcBef>
                <a:spcPts val="600"/>
              </a:spcBef>
              <a:spcAft>
                <a:spcPts val="0"/>
              </a:spcAft>
            </a:pPr>
            <a:r>
              <a:rPr lang="fr-FR" sz="2000" b="1" dirty="0">
                <a:latin typeface="Arial" panose="020B0604020202020204" pitchFamily="34" charset="0"/>
                <a:ea typeface="Calibri" panose="020F0502020204030204" pitchFamily="34" charset="0"/>
                <a:cs typeface="Times New Roman" panose="02020603050405020304" pitchFamily="18" charset="0"/>
              </a:rPr>
              <a:t>Ces critères évoluent dans le temps. Il est important de réaliser une veille informationnelle afin d’actualiser les informations pour ainsi réduire les risques.</a:t>
            </a:r>
          </a:p>
        </p:txBody>
      </p:sp>
    </p:spTree>
    <p:extLst>
      <p:ext uri="{BB962C8B-B14F-4D97-AF65-F5344CB8AC3E}">
        <p14:creationId xmlns:p14="http://schemas.microsoft.com/office/powerpoint/2010/main" val="12360209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1447</TotalTime>
  <Words>673</Words>
  <Application>Microsoft Office PowerPoint</Application>
  <PresentationFormat>Grand écran</PresentationFormat>
  <Paragraphs>78</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Century Gothic</vt:lpstr>
      <vt:lpstr>Wingdings 3</vt:lpstr>
      <vt:lpstr>Ion</vt:lpstr>
      <vt:lpstr>2. Rechercher un fournisseur</vt:lpstr>
      <vt:lpstr>2. Rechercher un fournisseur 21. Identifier le besoin d’achat</vt:lpstr>
      <vt:lpstr>2. Rechercher un fournisseur 21. Identifier le besoin d’achat</vt:lpstr>
      <vt:lpstr>2. Rechercher un fournisseur 22. Identifier les critères de sélection</vt:lpstr>
      <vt:lpstr>2. Rechercher un fournisseur 22. Identifier les critères de sélection</vt:lpstr>
      <vt:lpstr>2. Rechercher un fournisseur 22. Identifier les critères de sélection</vt:lpstr>
      <vt:lpstr>2. Rechercher un fournisseur 22. Identifier les critères de sélection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46</cp:revision>
  <dcterms:created xsi:type="dcterms:W3CDTF">2014-01-14T07:42:30Z</dcterms:created>
  <dcterms:modified xsi:type="dcterms:W3CDTF">2023-01-28T23:27:24Z</dcterms:modified>
</cp:coreProperties>
</file>