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7BF422-2BC8-42E8-8F8F-24910B55E7E4}" type="doc">
      <dgm:prSet loTypeId="urn:microsoft.com/office/officeart/2005/8/layout/process2" loCatId="process" qsTypeId="urn:microsoft.com/office/officeart/2005/8/quickstyle/simple3" qsCatId="simple" csTypeId="urn:microsoft.com/office/officeart/2005/8/colors/accent0_3" csCatId="mainScheme" phldr="1"/>
      <dgm:spPr/>
    </dgm:pt>
    <dgm:pt modelId="{E725A473-F678-4178-9C74-B2AC800C5A77}">
      <dgm:prSet phldrT="[Texte]"/>
      <dgm:spPr/>
      <dgm:t>
        <a:bodyPr/>
        <a:lstStyle/>
        <a:p>
          <a:r>
            <a:rPr lang="fr-FR" b="1" dirty="0"/>
            <a:t>Identifier les exigences et contraintes</a:t>
          </a:r>
        </a:p>
      </dgm:t>
    </dgm:pt>
    <dgm:pt modelId="{AFC625A5-CDD9-4F3F-AC56-8DB16294FCA5}" type="parTrans" cxnId="{30F9E47A-8647-49D7-B083-77D61600F529}">
      <dgm:prSet/>
      <dgm:spPr/>
      <dgm:t>
        <a:bodyPr/>
        <a:lstStyle/>
        <a:p>
          <a:endParaRPr lang="fr-FR" b="1"/>
        </a:p>
      </dgm:t>
    </dgm:pt>
    <dgm:pt modelId="{F60EA82B-9751-4542-9599-0FC60F34B0F6}" type="sibTrans" cxnId="{30F9E47A-8647-49D7-B083-77D61600F529}">
      <dgm:prSet/>
      <dgm:spPr/>
      <dgm:t>
        <a:bodyPr/>
        <a:lstStyle/>
        <a:p>
          <a:endParaRPr lang="fr-FR" b="1"/>
        </a:p>
      </dgm:t>
    </dgm:pt>
    <dgm:pt modelId="{5B531CED-CEAE-4597-BC97-F26CD4A457DA}">
      <dgm:prSet phldrT="[Texte]"/>
      <dgm:spPr/>
      <dgm:t>
        <a:bodyPr/>
        <a:lstStyle/>
        <a:p>
          <a:r>
            <a:rPr lang="fr-FR" b="1"/>
            <a:t>Rechercher les fournisseurs potentiels</a:t>
          </a:r>
        </a:p>
      </dgm:t>
    </dgm:pt>
    <dgm:pt modelId="{C2B7CD57-84D0-49CE-AAAE-83AF88B573A1}" type="parTrans" cxnId="{9B9602C7-E5E1-4B12-8584-C63891A890CF}">
      <dgm:prSet/>
      <dgm:spPr/>
      <dgm:t>
        <a:bodyPr/>
        <a:lstStyle/>
        <a:p>
          <a:endParaRPr lang="fr-FR" b="1"/>
        </a:p>
      </dgm:t>
    </dgm:pt>
    <dgm:pt modelId="{B3712164-2812-4BAA-A542-C9FEE02B7431}" type="sibTrans" cxnId="{9B9602C7-E5E1-4B12-8584-C63891A890CF}">
      <dgm:prSet/>
      <dgm:spPr/>
      <dgm:t>
        <a:bodyPr/>
        <a:lstStyle/>
        <a:p>
          <a:endParaRPr lang="fr-FR" b="1"/>
        </a:p>
      </dgm:t>
    </dgm:pt>
    <dgm:pt modelId="{2634FBDE-2B13-4433-8CC8-569546D8D348}">
      <dgm:prSet phldrT="[Texte]"/>
      <dgm:spPr/>
      <dgm:t>
        <a:bodyPr/>
        <a:lstStyle/>
        <a:p>
          <a:r>
            <a:rPr lang="fr-FR" b="1" dirty="0"/>
            <a:t>Collecter les informations sur ces fournisseurs</a:t>
          </a:r>
        </a:p>
      </dgm:t>
    </dgm:pt>
    <dgm:pt modelId="{FB7487F3-4ED1-445C-9030-B23970703166}" type="parTrans" cxnId="{42A493E4-3A57-47E3-BA12-2874F8819266}">
      <dgm:prSet/>
      <dgm:spPr/>
      <dgm:t>
        <a:bodyPr/>
        <a:lstStyle/>
        <a:p>
          <a:endParaRPr lang="fr-FR" b="1"/>
        </a:p>
      </dgm:t>
    </dgm:pt>
    <dgm:pt modelId="{419FA864-8DD4-48C2-9E6C-DD1FDE9B98B9}" type="sibTrans" cxnId="{42A493E4-3A57-47E3-BA12-2874F8819266}">
      <dgm:prSet/>
      <dgm:spPr/>
      <dgm:t>
        <a:bodyPr/>
        <a:lstStyle/>
        <a:p>
          <a:endParaRPr lang="fr-FR" b="1"/>
        </a:p>
      </dgm:t>
    </dgm:pt>
    <dgm:pt modelId="{F5EE3F08-333C-4788-B154-C5F2A8962554}">
      <dgm:prSet phldrT="[Texte]"/>
      <dgm:spPr/>
      <dgm:t>
        <a:bodyPr/>
        <a:lstStyle/>
        <a:p>
          <a:r>
            <a:rPr lang="fr-FR" b="1"/>
            <a:t>Sélectionner les fournisseurs possibles</a:t>
          </a:r>
        </a:p>
      </dgm:t>
    </dgm:pt>
    <dgm:pt modelId="{47929E61-49A1-42AF-9F4E-D15DC1FB085D}" type="parTrans" cxnId="{F820C186-50FD-473C-A4EB-1733E4D09662}">
      <dgm:prSet/>
      <dgm:spPr/>
      <dgm:t>
        <a:bodyPr/>
        <a:lstStyle/>
        <a:p>
          <a:endParaRPr lang="fr-FR" b="1"/>
        </a:p>
      </dgm:t>
    </dgm:pt>
    <dgm:pt modelId="{369AAE45-C2C4-49F1-BE41-E9B93479C6E3}" type="sibTrans" cxnId="{F820C186-50FD-473C-A4EB-1733E4D09662}">
      <dgm:prSet/>
      <dgm:spPr/>
      <dgm:t>
        <a:bodyPr/>
        <a:lstStyle/>
        <a:p>
          <a:endParaRPr lang="fr-FR" b="1"/>
        </a:p>
      </dgm:t>
    </dgm:pt>
    <dgm:pt modelId="{F13CA7A7-1D62-49F2-A843-16CB5FAA7DE4}">
      <dgm:prSet phldrT="[Texte]"/>
      <dgm:spPr/>
      <dgm:t>
        <a:bodyPr/>
        <a:lstStyle/>
        <a:p>
          <a:r>
            <a:rPr lang="fr-FR" b="1" dirty="0"/>
            <a:t>Réaliser l’appel d'offres</a:t>
          </a:r>
        </a:p>
      </dgm:t>
    </dgm:pt>
    <dgm:pt modelId="{EE8D94F7-21CD-4E44-B7B4-2872476D1EB6}" type="parTrans" cxnId="{FBCCCA9C-9D11-4EE9-9F78-55A64F163CF6}">
      <dgm:prSet/>
      <dgm:spPr/>
      <dgm:t>
        <a:bodyPr/>
        <a:lstStyle/>
        <a:p>
          <a:endParaRPr lang="fr-FR" b="1"/>
        </a:p>
      </dgm:t>
    </dgm:pt>
    <dgm:pt modelId="{1E0E4E39-1CB0-4409-B338-44396B027977}" type="sibTrans" cxnId="{FBCCCA9C-9D11-4EE9-9F78-55A64F163CF6}">
      <dgm:prSet/>
      <dgm:spPr/>
      <dgm:t>
        <a:bodyPr/>
        <a:lstStyle/>
        <a:p>
          <a:endParaRPr lang="fr-FR" b="1"/>
        </a:p>
      </dgm:t>
    </dgm:pt>
    <dgm:pt modelId="{94C9A822-9708-4E5C-AF2B-BAE654277E8F}">
      <dgm:prSet phldrT="[Texte]"/>
      <dgm:spPr/>
      <dgm:t>
        <a:bodyPr/>
        <a:lstStyle/>
        <a:p>
          <a:r>
            <a:rPr lang="fr-FR" b="1" dirty="0"/>
            <a:t>Sélectionner le fournisseur</a:t>
          </a:r>
        </a:p>
      </dgm:t>
    </dgm:pt>
    <dgm:pt modelId="{EF70C7CD-CBA4-45F8-929D-9DA241CA3360}" type="parTrans" cxnId="{036DA1DF-FFC9-4659-A6AF-5283529EAD5C}">
      <dgm:prSet/>
      <dgm:spPr/>
      <dgm:t>
        <a:bodyPr/>
        <a:lstStyle/>
        <a:p>
          <a:endParaRPr lang="fr-FR"/>
        </a:p>
      </dgm:t>
    </dgm:pt>
    <dgm:pt modelId="{806DAB8E-96C6-4E87-930B-829F29BAA3EC}" type="sibTrans" cxnId="{036DA1DF-FFC9-4659-A6AF-5283529EAD5C}">
      <dgm:prSet/>
      <dgm:spPr/>
      <dgm:t>
        <a:bodyPr/>
        <a:lstStyle/>
        <a:p>
          <a:endParaRPr lang="fr-FR"/>
        </a:p>
      </dgm:t>
    </dgm:pt>
    <dgm:pt modelId="{DF2608BF-4D20-4380-A009-9A6D5F1D1F80}">
      <dgm:prSet phldrT="[Texte]"/>
      <dgm:spPr/>
      <dgm:t>
        <a:bodyPr/>
        <a:lstStyle/>
        <a:p>
          <a:r>
            <a:rPr lang="fr-FR" b="1" dirty="0"/>
            <a:t>Passer commande</a:t>
          </a:r>
        </a:p>
      </dgm:t>
    </dgm:pt>
    <dgm:pt modelId="{3AE54838-F862-4348-ACF5-1183F628F74C}" type="parTrans" cxnId="{24734DAC-292E-442D-9CC0-129E39A83020}">
      <dgm:prSet/>
      <dgm:spPr/>
      <dgm:t>
        <a:bodyPr/>
        <a:lstStyle/>
        <a:p>
          <a:endParaRPr lang="fr-FR"/>
        </a:p>
      </dgm:t>
    </dgm:pt>
    <dgm:pt modelId="{7333F1FB-5576-44B1-8DAB-C96CAF50B04C}" type="sibTrans" cxnId="{24734DAC-292E-442D-9CC0-129E39A83020}">
      <dgm:prSet/>
      <dgm:spPr/>
      <dgm:t>
        <a:bodyPr/>
        <a:lstStyle/>
        <a:p>
          <a:endParaRPr lang="fr-FR"/>
        </a:p>
      </dgm:t>
    </dgm:pt>
    <dgm:pt modelId="{16643991-4115-44E7-82CE-56B57D177752}" type="pres">
      <dgm:prSet presAssocID="{C47BF422-2BC8-42E8-8F8F-24910B55E7E4}" presName="linearFlow" presStyleCnt="0">
        <dgm:presLayoutVars>
          <dgm:resizeHandles val="exact"/>
        </dgm:presLayoutVars>
      </dgm:prSet>
      <dgm:spPr/>
    </dgm:pt>
    <dgm:pt modelId="{F8418751-7472-49EC-9845-0DBF43B74269}" type="pres">
      <dgm:prSet presAssocID="{E725A473-F678-4178-9C74-B2AC800C5A77}" presName="node" presStyleLbl="node1" presStyleIdx="0" presStyleCnt="7" custScaleX="400160">
        <dgm:presLayoutVars>
          <dgm:bulletEnabled val="1"/>
        </dgm:presLayoutVars>
      </dgm:prSet>
      <dgm:spPr/>
    </dgm:pt>
    <dgm:pt modelId="{8690D528-A127-48D1-A41C-B6A1AC9BBE10}" type="pres">
      <dgm:prSet presAssocID="{F60EA82B-9751-4542-9599-0FC60F34B0F6}" presName="sibTrans" presStyleLbl="sibTrans2D1" presStyleIdx="0" presStyleCnt="6"/>
      <dgm:spPr/>
    </dgm:pt>
    <dgm:pt modelId="{71B04DDD-B000-4406-AC37-BD7D16C4C6AB}" type="pres">
      <dgm:prSet presAssocID="{F60EA82B-9751-4542-9599-0FC60F34B0F6}" presName="connectorText" presStyleLbl="sibTrans2D1" presStyleIdx="0" presStyleCnt="6"/>
      <dgm:spPr/>
    </dgm:pt>
    <dgm:pt modelId="{39E85AB6-67A5-4C5B-AE7B-7F86239E0C9B}" type="pres">
      <dgm:prSet presAssocID="{5B531CED-CEAE-4597-BC97-F26CD4A457DA}" presName="node" presStyleLbl="node1" presStyleIdx="1" presStyleCnt="7" custScaleX="400160">
        <dgm:presLayoutVars>
          <dgm:bulletEnabled val="1"/>
        </dgm:presLayoutVars>
      </dgm:prSet>
      <dgm:spPr/>
    </dgm:pt>
    <dgm:pt modelId="{BDF31D53-3CCB-4776-9F3F-3C01C3A5342F}" type="pres">
      <dgm:prSet presAssocID="{B3712164-2812-4BAA-A542-C9FEE02B7431}" presName="sibTrans" presStyleLbl="sibTrans2D1" presStyleIdx="1" presStyleCnt="6"/>
      <dgm:spPr/>
    </dgm:pt>
    <dgm:pt modelId="{EDEA4D1B-6B5C-4122-A163-35D19D8B16AD}" type="pres">
      <dgm:prSet presAssocID="{B3712164-2812-4BAA-A542-C9FEE02B7431}" presName="connectorText" presStyleLbl="sibTrans2D1" presStyleIdx="1" presStyleCnt="6"/>
      <dgm:spPr/>
    </dgm:pt>
    <dgm:pt modelId="{692BFF9F-AD0E-4BB7-8E20-44721D7E4E2C}" type="pres">
      <dgm:prSet presAssocID="{2634FBDE-2B13-4433-8CC8-569546D8D348}" presName="node" presStyleLbl="node1" presStyleIdx="2" presStyleCnt="7" custScaleX="400160">
        <dgm:presLayoutVars>
          <dgm:bulletEnabled val="1"/>
        </dgm:presLayoutVars>
      </dgm:prSet>
      <dgm:spPr/>
    </dgm:pt>
    <dgm:pt modelId="{B511DAC3-9841-40B3-AD8C-B7CC5620B485}" type="pres">
      <dgm:prSet presAssocID="{419FA864-8DD4-48C2-9E6C-DD1FDE9B98B9}" presName="sibTrans" presStyleLbl="sibTrans2D1" presStyleIdx="2" presStyleCnt="6"/>
      <dgm:spPr/>
    </dgm:pt>
    <dgm:pt modelId="{05081EF0-F407-4D58-BFD6-B52B61180DDD}" type="pres">
      <dgm:prSet presAssocID="{419FA864-8DD4-48C2-9E6C-DD1FDE9B98B9}" presName="connectorText" presStyleLbl="sibTrans2D1" presStyleIdx="2" presStyleCnt="6"/>
      <dgm:spPr/>
    </dgm:pt>
    <dgm:pt modelId="{50D7B173-E457-4BB7-983B-E51C051F374A}" type="pres">
      <dgm:prSet presAssocID="{F5EE3F08-333C-4788-B154-C5F2A8962554}" presName="node" presStyleLbl="node1" presStyleIdx="3" presStyleCnt="7" custScaleX="400160">
        <dgm:presLayoutVars>
          <dgm:bulletEnabled val="1"/>
        </dgm:presLayoutVars>
      </dgm:prSet>
      <dgm:spPr/>
    </dgm:pt>
    <dgm:pt modelId="{46B9DD63-878C-4800-B164-7F761B295503}" type="pres">
      <dgm:prSet presAssocID="{369AAE45-C2C4-49F1-BE41-E9B93479C6E3}" presName="sibTrans" presStyleLbl="sibTrans2D1" presStyleIdx="3" presStyleCnt="6"/>
      <dgm:spPr/>
    </dgm:pt>
    <dgm:pt modelId="{4BAEA7BC-A194-4CEA-87F9-BF2812CA8E6A}" type="pres">
      <dgm:prSet presAssocID="{369AAE45-C2C4-49F1-BE41-E9B93479C6E3}" presName="connectorText" presStyleLbl="sibTrans2D1" presStyleIdx="3" presStyleCnt="6"/>
      <dgm:spPr/>
    </dgm:pt>
    <dgm:pt modelId="{106FB324-DBB2-45C7-AAB3-869C6A44A25C}" type="pres">
      <dgm:prSet presAssocID="{F13CA7A7-1D62-49F2-A843-16CB5FAA7DE4}" presName="node" presStyleLbl="node1" presStyleIdx="4" presStyleCnt="7" custScaleX="400160">
        <dgm:presLayoutVars>
          <dgm:bulletEnabled val="1"/>
        </dgm:presLayoutVars>
      </dgm:prSet>
      <dgm:spPr/>
    </dgm:pt>
    <dgm:pt modelId="{FA665750-E935-40AD-9BD7-01CACC691DA4}" type="pres">
      <dgm:prSet presAssocID="{1E0E4E39-1CB0-4409-B338-44396B027977}" presName="sibTrans" presStyleLbl="sibTrans2D1" presStyleIdx="4" presStyleCnt="6"/>
      <dgm:spPr/>
    </dgm:pt>
    <dgm:pt modelId="{E942976D-E12E-402B-8D49-8119AB42CE5F}" type="pres">
      <dgm:prSet presAssocID="{1E0E4E39-1CB0-4409-B338-44396B027977}" presName="connectorText" presStyleLbl="sibTrans2D1" presStyleIdx="4" presStyleCnt="6"/>
      <dgm:spPr/>
    </dgm:pt>
    <dgm:pt modelId="{01C8B92C-7908-4346-9134-ADC23299F40C}" type="pres">
      <dgm:prSet presAssocID="{94C9A822-9708-4E5C-AF2B-BAE654277E8F}" presName="node" presStyleLbl="node1" presStyleIdx="5" presStyleCnt="7" custScaleX="400160">
        <dgm:presLayoutVars>
          <dgm:bulletEnabled val="1"/>
        </dgm:presLayoutVars>
      </dgm:prSet>
      <dgm:spPr/>
    </dgm:pt>
    <dgm:pt modelId="{A2D4FA0D-9C45-4D34-81BA-66FF8000D986}" type="pres">
      <dgm:prSet presAssocID="{806DAB8E-96C6-4E87-930B-829F29BAA3EC}" presName="sibTrans" presStyleLbl="sibTrans2D1" presStyleIdx="5" presStyleCnt="6"/>
      <dgm:spPr/>
    </dgm:pt>
    <dgm:pt modelId="{CCC4CB34-9AF2-46BA-909D-F32AB86AF94C}" type="pres">
      <dgm:prSet presAssocID="{806DAB8E-96C6-4E87-930B-829F29BAA3EC}" presName="connectorText" presStyleLbl="sibTrans2D1" presStyleIdx="5" presStyleCnt="6"/>
      <dgm:spPr/>
    </dgm:pt>
    <dgm:pt modelId="{BF08049B-850C-43CF-870E-328A4FA27D71}" type="pres">
      <dgm:prSet presAssocID="{DF2608BF-4D20-4380-A009-9A6D5F1D1F80}" presName="node" presStyleLbl="node1" presStyleIdx="6" presStyleCnt="7" custScaleX="400160">
        <dgm:presLayoutVars>
          <dgm:bulletEnabled val="1"/>
        </dgm:presLayoutVars>
      </dgm:prSet>
      <dgm:spPr/>
    </dgm:pt>
  </dgm:ptLst>
  <dgm:cxnLst>
    <dgm:cxn modelId="{48964806-AFBF-48FE-9BA8-BB39F402CA8E}" type="presOf" srcId="{B3712164-2812-4BAA-A542-C9FEE02B7431}" destId="{EDEA4D1B-6B5C-4122-A163-35D19D8B16AD}" srcOrd="1" destOrd="0" presId="urn:microsoft.com/office/officeart/2005/8/layout/process2"/>
    <dgm:cxn modelId="{856C4115-7C0B-4F04-BE5B-0F7D3752388C}" type="presOf" srcId="{419FA864-8DD4-48C2-9E6C-DD1FDE9B98B9}" destId="{05081EF0-F407-4D58-BFD6-B52B61180DDD}" srcOrd="1" destOrd="0" presId="urn:microsoft.com/office/officeart/2005/8/layout/process2"/>
    <dgm:cxn modelId="{642B3B1D-CDE8-4E7B-9697-2655E5644355}" type="presOf" srcId="{1E0E4E39-1CB0-4409-B338-44396B027977}" destId="{E942976D-E12E-402B-8D49-8119AB42CE5F}" srcOrd="1" destOrd="0" presId="urn:microsoft.com/office/officeart/2005/8/layout/process2"/>
    <dgm:cxn modelId="{7E6E0522-551F-487A-90A3-075B4B35C9C9}" type="presOf" srcId="{5B531CED-CEAE-4597-BC97-F26CD4A457DA}" destId="{39E85AB6-67A5-4C5B-AE7B-7F86239E0C9B}" srcOrd="0" destOrd="0" presId="urn:microsoft.com/office/officeart/2005/8/layout/process2"/>
    <dgm:cxn modelId="{819B9E27-77F3-473E-82CB-CB3B171D6A75}" type="presOf" srcId="{419FA864-8DD4-48C2-9E6C-DD1FDE9B98B9}" destId="{B511DAC3-9841-40B3-AD8C-B7CC5620B485}" srcOrd="0" destOrd="0" presId="urn:microsoft.com/office/officeart/2005/8/layout/process2"/>
    <dgm:cxn modelId="{C712D634-8D89-4817-AA30-A3C14779E17D}" type="presOf" srcId="{806DAB8E-96C6-4E87-930B-829F29BAA3EC}" destId="{A2D4FA0D-9C45-4D34-81BA-66FF8000D986}" srcOrd="0" destOrd="0" presId="urn:microsoft.com/office/officeart/2005/8/layout/process2"/>
    <dgm:cxn modelId="{C1FB443D-8B50-4B88-B9C0-4254543D5D22}" type="presOf" srcId="{F60EA82B-9751-4542-9599-0FC60F34B0F6}" destId="{8690D528-A127-48D1-A41C-B6A1AC9BBE10}" srcOrd="0" destOrd="0" presId="urn:microsoft.com/office/officeart/2005/8/layout/process2"/>
    <dgm:cxn modelId="{0597A43E-D5CD-4908-BE31-2FFA658CFF74}" type="presOf" srcId="{F5EE3F08-333C-4788-B154-C5F2A8962554}" destId="{50D7B173-E457-4BB7-983B-E51C051F374A}" srcOrd="0" destOrd="0" presId="urn:microsoft.com/office/officeart/2005/8/layout/process2"/>
    <dgm:cxn modelId="{9C473A41-342A-47D0-B632-ED895CDD52A0}" type="presOf" srcId="{DF2608BF-4D20-4380-A009-9A6D5F1D1F80}" destId="{BF08049B-850C-43CF-870E-328A4FA27D71}" srcOrd="0" destOrd="0" presId="urn:microsoft.com/office/officeart/2005/8/layout/process2"/>
    <dgm:cxn modelId="{933A2E63-0984-4862-B51E-E390E299CAC5}" type="presOf" srcId="{B3712164-2812-4BAA-A542-C9FEE02B7431}" destId="{BDF31D53-3CCB-4776-9F3F-3C01C3A5342F}" srcOrd="0" destOrd="0" presId="urn:microsoft.com/office/officeart/2005/8/layout/process2"/>
    <dgm:cxn modelId="{B6D6D567-EA6E-45EE-B118-E75FE800D879}" type="presOf" srcId="{1E0E4E39-1CB0-4409-B338-44396B027977}" destId="{FA665750-E935-40AD-9BD7-01CACC691DA4}" srcOrd="0" destOrd="0" presId="urn:microsoft.com/office/officeart/2005/8/layout/process2"/>
    <dgm:cxn modelId="{DB664756-1476-429F-B0AA-A7568932B6F0}" type="presOf" srcId="{2634FBDE-2B13-4433-8CC8-569546D8D348}" destId="{692BFF9F-AD0E-4BB7-8E20-44721D7E4E2C}" srcOrd="0" destOrd="0" presId="urn:microsoft.com/office/officeart/2005/8/layout/process2"/>
    <dgm:cxn modelId="{30F9E47A-8647-49D7-B083-77D61600F529}" srcId="{C47BF422-2BC8-42E8-8F8F-24910B55E7E4}" destId="{E725A473-F678-4178-9C74-B2AC800C5A77}" srcOrd="0" destOrd="0" parTransId="{AFC625A5-CDD9-4F3F-AC56-8DB16294FCA5}" sibTransId="{F60EA82B-9751-4542-9599-0FC60F34B0F6}"/>
    <dgm:cxn modelId="{F820C186-50FD-473C-A4EB-1733E4D09662}" srcId="{C47BF422-2BC8-42E8-8F8F-24910B55E7E4}" destId="{F5EE3F08-333C-4788-B154-C5F2A8962554}" srcOrd="3" destOrd="0" parTransId="{47929E61-49A1-42AF-9F4E-D15DC1FB085D}" sibTransId="{369AAE45-C2C4-49F1-BE41-E9B93479C6E3}"/>
    <dgm:cxn modelId="{BDA8058B-DEF5-4761-8EF1-F3925D07DE62}" type="presOf" srcId="{F60EA82B-9751-4542-9599-0FC60F34B0F6}" destId="{71B04DDD-B000-4406-AC37-BD7D16C4C6AB}" srcOrd="1" destOrd="0" presId="urn:microsoft.com/office/officeart/2005/8/layout/process2"/>
    <dgm:cxn modelId="{55729F8C-4784-4C29-A6C1-6E2456B8AA06}" type="presOf" srcId="{C47BF422-2BC8-42E8-8F8F-24910B55E7E4}" destId="{16643991-4115-44E7-82CE-56B57D177752}" srcOrd="0" destOrd="0" presId="urn:microsoft.com/office/officeart/2005/8/layout/process2"/>
    <dgm:cxn modelId="{1D28ED94-7D22-4ECE-98E5-03F5E00F9695}" type="presOf" srcId="{806DAB8E-96C6-4E87-930B-829F29BAA3EC}" destId="{CCC4CB34-9AF2-46BA-909D-F32AB86AF94C}" srcOrd="1" destOrd="0" presId="urn:microsoft.com/office/officeart/2005/8/layout/process2"/>
    <dgm:cxn modelId="{FBCCCA9C-9D11-4EE9-9F78-55A64F163CF6}" srcId="{C47BF422-2BC8-42E8-8F8F-24910B55E7E4}" destId="{F13CA7A7-1D62-49F2-A843-16CB5FAA7DE4}" srcOrd="4" destOrd="0" parTransId="{EE8D94F7-21CD-4E44-B7B4-2872476D1EB6}" sibTransId="{1E0E4E39-1CB0-4409-B338-44396B027977}"/>
    <dgm:cxn modelId="{24734DAC-292E-442D-9CC0-129E39A83020}" srcId="{C47BF422-2BC8-42E8-8F8F-24910B55E7E4}" destId="{DF2608BF-4D20-4380-A009-9A6D5F1D1F80}" srcOrd="6" destOrd="0" parTransId="{3AE54838-F862-4348-ACF5-1183F628F74C}" sibTransId="{7333F1FB-5576-44B1-8DAB-C96CAF50B04C}"/>
    <dgm:cxn modelId="{E0494CB1-7199-4D3A-92B3-4358D4A5E0BF}" type="presOf" srcId="{369AAE45-C2C4-49F1-BE41-E9B93479C6E3}" destId="{4BAEA7BC-A194-4CEA-87F9-BF2812CA8E6A}" srcOrd="1" destOrd="0" presId="urn:microsoft.com/office/officeart/2005/8/layout/process2"/>
    <dgm:cxn modelId="{9B9602C7-E5E1-4B12-8584-C63891A890CF}" srcId="{C47BF422-2BC8-42E8-8F8F-24910B55E7E4}" destId="{5B531CED-CEAE-4597-BC97-F26CD4A457DA}" srcOrd="1" destOrd="0" parTransId="{C2B7CD57-84D0-49CE-AAAE-83AF88B573A1}" sibTransId="{B3712164-2812-4BAA-A542-C9FEE02B7431}"/>
    <dgm:cxn modelId="{25A2D5C8-FDB5-4FBC-A0A6-B0C9B8673A55}" type="presOf" srcId="{369AAE45-C2C4-49F1-BE41-E9B93479C6E3}" destId="{46B9DD63-878C-4800-B164-7F761B295503}" srcOrd="0" destOrd="0" presId="urn:microsoft.com/office/officeart/2005/8/layout/process2"/>
    <dgm:cxn modelId="{46E2B8DA-D73E-49A4-AE42-4D9A1A01D504}" type="presOf" srcId="{E725A473-F678-4178-9C74-B2AC800C5A77}" destId="{F8418751-7472-49EC-9845-0DBF43B74269}" srcOrd="0" destOrd="0" presId="urn:microsoft.com/office/officeart/2005/8/layout/process2"/>
    <dgm:cxn modelId="{036DA1DF-FFC9-4659-A6AF-5283529EAD5C}" srcId="{C47BF422-2BC8-42E8-8F8F-24910B55E7E4}" destId="{94C9A822-9708-4E5C-AF2B-BAE654277E8F}" srcOrd="5" destOrd="0" parTransId="{EF70C7CD-CBA4-45F8-929D-9DA241CA3360}" sibTransId="{806DAB8E-96C6-4E87-930B-829F29BAA3EC}"/>
    <dgm:cxn modelId="{42A493E4-3A57-47E3-BA12-2874F8819266}" srcId="{C47BF422-2BC8-42E8-8F8F-24910B55E7E4}" destId="{2634FBDE-2B13-4433-8CC8-569546D8D348}" srcOrd="2" destOrd="0" parTransId="{FB7487F3-4ED1-445C-9030-B23970703166}" sibTransId="{419FA864-8DD4-48C2-9E6C-DD1FDE9B98B9}"/>
    <dgm:cxn modelId="{BC69EBEC-288D-4216-9BD8-2B15569C2408}" type="presOf" srcId="{F13CA7A7-1D62-49F2-A843-16CB5FAA7DE4}" destId="{106FB324-DBB2-45C7-AAB3-869C6A44A25C}" srcOrd="0" destOrd="0" presId="urn:microsoft.com/office/officeart/2005/8/layout/process2"/>
    <dgm:cxn modelId="{2542DFF0-8E85-4C65-BA5D-007866F129F7}" type="presOf" srcId="{94C9A822-9708-4E5C-AF2B-BAE654277E8F}" destId="{01C8B92C-7908-4346-9134-ADC23299F40C}" srcOrd="0" destOrd="0" presId="urn:microsoft.com/office/officeart/2005/8/layout/process2"/>
    <dgm:cxn modelId="{6A5B50BD-4163-434A-A8DA-0921212B9C03}" type="presParOf" srcId="{16643991-4115-44E7-82CE-56B57D177752}" destId="{F8418751-7472-49EC-9845-0DBF43B74269}" srcOrd="0" destOrd="0" presId="urn:microsoft.com/office/officeart/2005/8/layout/process2"/>
    <dgm:cxn modelId="{1F0F549F-3EF3-4372-B77D-95305C76484D}" type="presParOf" srcId="{16643991-4115-44E7-82CE-56B57D177752}" destId="{8690D528-A127-48D1-A41C-B6A1AC9BBE10}" srcOrd="1" destOrd="0" presId="urn:microsoft.com/office/officeart/2005/8/layout/process2"/>
    <dgm:cxn modelId="{BA9E12C3-3CEA-4F58-9FF1-810D0316CAD6}" type="presParOf" srcId="{8690D528-A127-48D1-A41C-B6A1AC9BBE10}" destId="{71B04DDD-B000-4406-AC37-BD7D16C4C6AB}" srcOrd="0" destOrd="0" presId="urn:microsoft.com/office/officeart/2005/8/layout/process2"/>
    <dgm:cxn modelId="{32C6F91B-F21A-4E83-BFB4-B0DFEC7710D9}" type="presParOf" srcId="{16643991-4115-44E7-82CE-56B57D177752}" destId="{39E85AB6-67A5-4C5B-AE7B-7F86239E0C9B}" srcOrd="2" destOrd="0" presId="urn:microsoft.com/office/officeart/2005/8/layout/process2"/>
    <dgm:cxn modelId="{CE8A8A12-A6C9-4468-8EB2-797D8E49FFE2}" type="presParOf" srcId="{16643991-4115-44E7-82CE-56B57D177752}" destId="{BDF31D53-3CCB-4776-9F3F-3C01C3A5342F}" srcOrd="3" destOrd="0" presId="urn:microsoft.com/office/officeart/2005/8/layout/process2"/>
    <dgm:cxn modelId="{DD05F4B7-B749-4C47-A61E-C5FC0A4C51A1}" type="presParOf" srcId="{BDF31D53-3CCB-4776-9F3F-3C01C3A5342F}" destId="{EDEA4D1B-6B5C-4122-A163-35D19D8B16AD}" srcOrd="0" destOrd="0" presId="urn:microsoft.com/office/officeart/2005/8/layout/process2"/>
    <dgm:cxn modelId="{28FB8898-303E-4ED8-B375-400DFAD4A286}" type="presParOf" srcId="{16643991-4115-44E7-82CE-56B57D177752}" destId="{692BFF9F-AD0E-4BB7-8E20-44721D7E4E2C}" srcOrd="4" destOrd="0" presId="urn:microsoft.com/office/officeart/2005/8/layout/process2"/>
    <dgm:cxn modelId="{05798529-8634-4B84-9CD5-722A633F8E4B}" type="presParOf" srcId="{16643991-4115-44E7-82CE-56B57D177752}" destId="{B511DAC3-9841-40B3-AD8C-B7CC5620B485}" srcOrd="5" destOrd="0" presId="urn:microsoft.com/office/officeart/2005/8/layout/process2"/>
    <dgm:cxn modelId="{8CBF24A0-2196-4D3B-8A37-302596F94BC0}" type="presParOf" srcId="{B511DAC3-9841-40B3-AD8C-B7CC5620B485}" destId="{05081EF0-F407-4D58-BFD6-B52B61180DDD}" srcOrd="0" destOrd="0" presId="urn:microsoft.com/office/officeart/2005/8/layout/process2"/>
    <dgm:cxn modelId="{2A0750C9-DAEE-4964-AE0B-69FA1C15E657}" type="presParOf" srcId="{16643991-4115-44E7-82CE-56B57D177752}" destId="{50D7B173-E457-4BB7-983B-E51C051F374A}" srcOrd="6" destOrd="0" presId="urn:microsoft.com/office/officeart/2005/8/layout/process2"/>
    <dgm:cxn modelId="{CD4ED8D1-30E7-4EB8-AFC8-B1D6F0ADF1E0}" type="presParOf" srcId="{16643991-4115-44E7-82CE-56B57D177752}" destId="{46B9DD63-878C-4800-B164-7F761B295503}" srcOrd="7" destOrd="0" presId="urn:microsoft.com/office/officeart/2005/8/layout/process2"/>
    <dgm:cxn modelId="{1D3D3D51-1795-4A2C-A283-3A30A52D2DF7}" type="presParOf" srcId="{46B9DD63-878C-4800-B164-7F761B295503}" destId="{4BAEA7BC-A194-4CEA-87F9-BF2812CA8E6A}" srcOrd="0" destOrd="0" presId="urn:microsoft.com/office/officeart/2005/8/layout/process2"/>
    <dgm:cxn modelId="{94B79E0D-2B80-4924-A2B0-4EB8E1D9F078}" type="presParOf" srcId="{16643991-4115-44E7-82CE-56B57D177752}" destId="{106FB324-DBB2-45C7-AAB3-869C6A44A25C}" srcOrd="8" destOrd="0" presId="urn:microsoft.com/office/officeart/2005/8/layout/process2"/>
    <dgm:cxn modelId="{042B4C2B-314F-450E-B513-6D4EFCEFE806}" type="presParOf" srcId="{16643991-4115-44E7-82CE-56B57D177752}" destId="{FA665750-E935-40AD-9BD7-01CACC691DA4}" srcOrd="9" destOrd="0" presId="urn:microsoft.com/office/officeart/2005/8/layout/process2"/>
    <dgm:cxn modelId="{758B1AD7-9C73-4B57-A141-D4A7F8498C37}" type="presParOf" srcId="{FA665750-E935-40AD-9BD7-01CACC691DA4}" destId="{E942976D-E12E-402B-8D49-8119AB42CE5F}" srcOrd="0" destOrd="0" presId="urn:microsoft.com/office/officeart/2005/8/layout/process2"/>
    <dgm:cxn modelId="{623BBBCB-B7CB-41D3-957C-9D802566E253}" type="presParOf" srcId="{16643991-4115-44E7-82CE-56B57D177752}" destId="{01C8B92C-7908-4346-9134-ADC23299F40C}" srcOrd="10" destOrd="0" presId="urn:microsoft.com/office/officeart/2005/8/layout/process2"/>
    <dgm:cxn modelId="{F9B508A1-495A-43EE-A620-DAC03ADEBF3F}" type="presParOf" srcId="{16643991-4115-44E7-82CE-56B57D177752}" destId="{A2D4FA0D-9C45-4D34-81BA-66FF8000D986}" srcOrd="11" destOrd="0" presId="urn:microsoft.com/office/officeart/2005/8/layout/process2"/>
    <dgm:cxn modelId="{7C2AF6C5-A41A-4A9C-81F0-0922F41781E0}" type="presParOf" srcId="{A2D4FA0D-9C45-4D34-81BA-66FF8000D986}" destId="{CCC4CB34-9AF2-46BA-909D-F32AB86AF94C}" srcOrd="0" destOrd="0" presId="urn:microsoft.com/office/officeart/2005/8/layout/process2"/>
    <dgm:cxn modelId="{12987235-2D05-427B-93FB-11A6046E000D}" type="presParOf" srcId="{16643991-4115-44E7-82CE-56B57D177752}" destId="{BF08049B-850C-43CF-870E-328A4FA27D71}" srcOrd="1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18751-7472-49EC-9845-0DBF43B74269}">
      <dsp:nvSpPr>
        <dsp:cNvPr id="0" name=""/>
        <dsp:cNvSpPr/>
      </dsp:nvSpPr>
      <dsp:spPr>
        <a:xfrm>
          <a:off x="0" y="514"/>
          <a:ext cx="5191472" cy="4213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/>
            <a:t>Identifier les exigences et contraintes</a:t>
          </a:r>
        </a:p>
      </dsp:txBody>
      <dsp:txXfrm>
        <a:off x="12340" y="12854"/>
        <a:ext cx="5166792" cy="396629"/>
      </dsp:txXfrm>
    </dsp:sp>
    <dsp:sp modelId="{8690D528-A127-48D1-A41C-B6A1AC9BBE10}">
      <dsp:nvSpPr>
        <dsp:cNvPr id="0" name=""/>
        <dsp:cNvSpPr/>
      </dsp:nvSpPr>
      <dsp:spPr>
        <a:xfrm rot="5400000">
          <a:off x="2516740" y="432356"/>
          <a:ext cx="157990" cy="18958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b="1" kern="1200"/>
        </a:p>
      </dsp:txBody>
      <dsp:txXfrm rot="-5400000">
        <a:off x="2538859" y="448156"/>
        <a:ext cx="113753" cy="110593"/>
      </dsp:txXfrm>
    </dsp:sp>
    <dsp:sp modelId="{39E85AB6-67A5-4C5B-AE7B-7F86239E0C9B}">
      <dsp:nvSpPr>
        <dsp:cNvPr id="0" name=""/>
        <dsp:cNvSpPr/>
      </dsp:nvSpPr>
      <dsp:spPr>
        <a:xfrm>
          <a:off x="0" y="632478"/>
          <a:ext cx="5191472" cy="4213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/>
            <a:t>Rechercher les fournisseurs potentiels</a:t>
          </a:r>
        </a:p>
      </dsp:txBody>
      <dsp:txXfrm>
        <a:off x="12340" y="644818"/>
        <a:ext cx="5166792" cy="396629"/>
      </dsp:txXfrm>
    </dsp:sp>
    <dsp:sp modelId="{BDF31D53-3CCB-4776-9F3F-3C01C3A5342F}">
      <dsp:nvSpPr>
        <dsp:cNvPr id="0" name=""/>
        <dsp:cNvSpPr/>
      </dsp:nvSpPr>
      <dsp:spPr>
        <a:xfrm rot="5400000">
          <a:off x="2516740" y="1064320"/>
          <a:ext cx="157990" cy="18958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b="1" kern="1200"/>
        </a:p>
      </dsp:txBody>
      <dsp:txXfrm rot="-5400000">
        <a:off x="2538859" y="1080120"/>
        <a:ext cx="113753" cy="110593"/>
      </dsp:txXfrm>
    </dsp:sp>
    <dsp:sp modelId="{692BFF9F-AD0E-4BB7-8E20-44721D7E4E2C}">
      <dsp:nvSpPr>
        <dsp:cNvPr id="0" name=""/>
        <dsp:cNvSpPr/>
      </dsp:nvSpPr>
      <dsp:spPr>
        <a:xfrm>
          <a:off x="0" y="1264442"/>
          <a:ext cx="5191472" cy="4213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/>
            <a:t>Collecter les informations sur ces fournisseurs</a:t>
          </a:r>
        </a:p>
      </dsp:txBody>
      <dsp:txXfrm>
        <a:off x="12340" y="1276782"/>
        <a:ext cx="5166792" cy="396629"/>
      </dsp:txXfrm>
    </dsp:sp>
    <dsp:sp modelId="{B511DAC3-9841-40B3-AD8C-B7CC5620B485}">
      <dsp:nvSpPr>
        <dsp:cNvPr id="0" name=""/>
        <dsp:cNvSpPr/>
      </dsp:nvSpPr>
      <dsp:spPr>
        <a:xfrm rot="5400000">
          <a:off x="2516740" y="1696284"/>
          <a:ext cx="157990" cy="18958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b="1" kern="1200"/>
        </a:p>
      </dsp:txBody>
      <dsp:txXfrm rot="-5400000">
        <a:off x="2538859" y="1712084"/>
        <a:ext cx="113753" cy="110593"/>
      </dsp:txXfrm>
    </dsp:sp>
    <dsp:sp modelId="{50D7B173-E457-4BB7-983B-E51C051F374A}">
      <dsp:nvSpPr>
        <dsp:cNvPr id="0" name=""/>
        <dsp:cNvSpPr/>
      </dsp:nvSpPr>
      <dsp:spPr>
        <a:xfrm>
          <a:off x="0" y="1896405"/>
          <a:ext cx="5191472" cy="4213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/>
            <a:t>Sélectionner les fournisseurs possibles</a:t>
          </a:r>
        </a:p>
      </dsp:txBody>
      <dsp:txXfrm>
        <a:off x="12340" y="1908745"/>
        <a:ext cx="5166792" cy="396629"/>
      </dsp:txXfrm>
    </dsp:sp>
    <dsp:sp modelId="{46B9DD63-878C-4800-B164-7F761B295503}">
      <dsp:nvSpPr>
        <dsp:cNvPr id="0" name=""/>
        <dsp:cNvSpPr/>
      </dsp:nvSpPr>
      <dsp:spPr>
        <a:xfrm rot="5400000">
          <a:off x="2516740" y="2328247"/>
          <a:ext cx="157990" cy="18958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b="1" kern="1200"/>
        </a:p>
      </dsp:txBody>
      <dsp:txXfrm rot="-5400000">
        <a:off x="2538859" y="2344047"/>
        <a:ext cx="113753" cy="110593"/>
      </dsp:txXfrm>
    </dsp:sp>
    <dsp:sp modelId="{106FB324-DBB2-45C7-AAB3-869C6A44A25C}">
      <dsp:nvSpPr>
        <dsp:cNvPr id="0" name=""/>
        <dsp:cNvSpPr/>
      </dsp:nvSpPr>
      <dsp:spPr>
        <a:xfrm>
          <a:off x="0" y="2528369"/>
          <a:ext cx="5191472" cy="4213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/>
            <a:t>Réaliser l’appel d'offres</a:t>
          </a:r>
        </a:p>
      </dsp:txBody>
      <dsp:txXfrm>
        <a:off x="12340" y="2540709"/>
        <a:ext cx="5166792" cy="396629"/>
      </dsp:txXfrm>
    </dsp:sp>
    <dsp:sp modelId="{FA665750-E935-40AD-9BD7-01CACC691DA4}">
      <dsp:nvSpPr>
        <dsp:cNvPr id="0" name=""/>
        <dsp:cNvSpPr/>
      </dsp:nvSpPr>
      <dsp:spPr>
        <a:xfrm rot="5400000">
          <a:off x="2516740" y="2960211"/>
          <a:ext cx="157990" cy="18958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b="1" kern="1200"/>
        </a:p>
      </dsp:txBody>
      <dsp:txXfrm rot="-5400000">
        <a:off x="2538859" y="2976011"/>
        <a:ext cx="113753" cy="110593"/>
      </dsp:txXfrm>
    </dsp:sp>
    <dsp:sp modelId="{01C8B92C-7908-4346-9134-ADC23299F40C}">
      <dsp:nvSpPr>
        <dsp:cNvPr id="0" name=""/>
        <dsp:cNvSpPr/>
      </dsp:nvSpPr>
      <dsp:spPr>
        <a:xfrm>
          <a:off x="0" y="3160333"/>
          <a:ext cx="5191472" cy="4213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/>
            <a:t>Sélectionner le fournisseur</a:t>
          </a:r>
        </a:p>
      </dsp:txBody>
      <dsp:txXfrm>
        <a:off x="12340" y="3172673"/>
        <a:ext cx="5166792" cy="396629"/>
      </dsp:txXfrm>
    </dsp:sp>
    <dsp:sp modelId="{A2D4FA0D-9C45-4D34-81BA-66FF8000D986}">
      <dsp:nvSpPr>
        <dsp:cNvPr id="0" name=""/>
        <dsp:cNvSpPr/>
      </dsp:nvSpPr>
      <dsp:spPr>
        <a:xfrm rot="5400000">
          <a:off x="2516740" y="3592175"/>
          <a:ext cx="157990" cy="18958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/>
        </a:p>
      </dsp:txBody>
      <dsp:txXfrm rot="-5400000">
        <a:off x="2538859" y="3607975"/>
        <a:ext cx="113753" cy="110593"/>
      </dsp:txXfrm>
    </dsp:sp>
    <dsp:sp modelId="{BF08049B-850C-43CF-870E-328A4FA27D71}">
      <dsp:nvSpPr>
        <dsp:cNvPr id="0" name=""/>
        <dsp:cNvSpPr/>
      </dsp:nvSpPr>
      <dsp:spPr>
        <a:xfrm>
          <a:off x="0" y="3792297"/>
          <a:ext cx="5191472" cy="4213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/>
            <a:t>Passer commande</a:t>
          </a:r>
        </a:p>
      </dsp:txBody>
      <dsp:txXfrm>
        <a:off x="12340" y="3804637"/>
        <a:ext cx="5166792" cy="3966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28/01/2023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28/01/2023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0083800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Chap. </a:t>
            </a:r>
            <a:r>
              <a:rPr lang="fr-FR" sz="3200" b="1"/>
              <a:t>9 - Rechercher </a:t>
            </a:r>
            <a:r>
              <a:rPr lang="fr-FR" sz="3200" b="1" dirty="0"/>
              <a:t>et sélectionner des fournisseurs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4707220" y="829660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3" name="Rectangle 2"/>
          <p:cNvSpPr/>
          <p:nvPr/>
        </p:nvSpPr>
        <p:spPr>
          <a:xfrm>
            <a:off x="633062" y="1573085"/>
            <a:ext cx="1082886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24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Les approvisionnements jouent un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rôle stratégique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pour l’entreprise car ils conditionnent directement la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prix de revient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des produits fabriqués ou vendus et la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sécurité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des approvisionnements. </a:t>
            </a:r>
          </a:p>
          <a:p>
            <a:pPr algn="just">
              <a:spcBef>
                <a:spcPts val="24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ailleurs l’entreprise n’a pas forcément les compétences pour développer l’intégralité des composants de ses produits (Cf. l’automobile, les machines outils, ordinateurs…). </a:t>
            </a:r>
          </a:p>
          <a:p>
            <a:pPr algn="just">
              <a:spcBef>
                <a:spcPts val="24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 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éléments parfois essentiels sont sous-traités ou achetés auprès de fournisseurs/partenaires spécialisés qui apportent une plus-value essentielle aux produits de l’entreprise.</a:t>
            </a:r>
          </a:p>
          <a:p>
            <a:pPr algn="just">
              <a:spcBef>
                <a:spcPts val="2400"/>
              </a:spcBef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0083800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Chap. </a:t>
            </a:r>
            <a:r>
              <a:rPr lang="fr-FR" sz="3200" b="1"/>
              <a:t>9 - Rechercher </a:t>
            </a:r>
            <a:r>
              <a:rPr lang="fr-FR" sz="3200" b="1" dirty="0"/>
              <a:t>et sélectionner des fournisseurs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4707220" y="829660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3" name="Rectangle 2"/>
          <p:cNvSpPr/>
          <p:nvPr/>
        </p:nvSpPr>
        <p:spPr>
          <a:xfrm>
            <a:off x="218612" y="1621034"/>
            <a:ext cx="543092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Pour sécuriser et optimiser cette procédure, l’entreprise doit impérativement travailler en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amont de l’appel d’offres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en sélectionnant au préalable des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entreprises fiables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qui satisfassent les besoins et les contraintes imposées par l’entreprise </a:t>
            </a:r>
            <a:r>
              <a:rPr lang="fr-FR" sz="2400" i="1" dirty="0">
                <a:latin typeface="Arial" panose="020B0604020202020204" pitchFamily="34" charset="0"/>
                <a:cs typeface="Arial" panose="020B0604020202020204" pitchFamily="34" charset="0"/>
              </a:rPr>
              <a:t>(qualité, prix, normes, label, certification, localisation, production…)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avec lesquelles elle pourra travailler.</a:t>
            </a:r>
          </a:p>
          <a:p>
            <a:pPr algn="ctr"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1449074868"/>
              </p:ext>
            </p:extLst>
          </p:nvPr>
        </p:nvGraphicFramePr>
        <p:xfrm>
          <a:off x="6395220" y="1621035"/>
          <a:ext cx="5191472" cy="4214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2265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240</TotalTime>
  <Words>184</Words>
  <Application>Microsoft Office PowerPoint</Application>
  <PresentationFormat>Grand écran</PresentationFormat>
  <Paragraphs>16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Chap. 9 - Rechercher et sélectionner des fournisseurs</vt:lpstr>
      <vt:lpstr>Chap. 9 - Rechercher et sélectionner des fournisseurs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35</cp:revision>
  <dcterms:created xsi:type="dcterms:W3CDTF">2014-01-14T07:42:30Z</dcterms:created>
  <dcterms:modified xsi:type="dcterms:W3CDTF">2023-01-28T19:44:38Z</dcterms:modified>
</cp:coreProperties>
</file>