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25/01/2023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8825658" cy="634999"/>
          </a:xfrm>
        </p:spPr>
        <p:txBody>
          <a:bodyPr>
            <a:normAutofit fontScale="90000"/>
          </a:bodyPr>
          <a:lstStyle/>
          <a:p>
            <a:r>
              <a:rPr lang="fr-FR" sz="3200" b="1" dirty="0"/>
              <a:t>3.  Coût de la non-qualité liée aux réclamations</a:t>
            </a:r>
            <a:endParaRPr lang="fr-FR" sz="54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856305"/>
              </p:ext>
            </p:extLst>
          </p:nvPr>
        </p:nvGraphicFramePr>
        <p:xfrm>
          <a:off x="501968" y="1176180"/>
          <a:ext cx="11148165" cy="505174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594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4195"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de non qualité (CNQ)</a:t>
                      </a:r>
                      <a:endParaRPr lang="fr-FR" sz="2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4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directs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coûts de traitement de la réclamation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indirects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préjudice commercial pour l’entreprise</a:t>
                      </a:r>
                      <a:endParaRPr lang="fr-FR" sz="20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0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Coûts de traitement de la réclamation = 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</a:t>
                      </a: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personnel supplémentaires (assistant de gestion, commerciaux, services de production, magasinage) pour gérer le retour, rechercher et mettre en œuvre une solution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des produits de remplacement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logistique</a:t>
                      </a:r>
                      <a:r>
                        <a:rPr lang="fr-FR" sz="1800" b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 </a:t>
                      </a: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livraison supplémentaires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Remises commerciales, dédommagements accordés aux clients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Retard de facturation et de paiement du client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de conflits, procès….</a:t>
                      </a: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8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Préjudice commercial = 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d’image, de confiance, de prestige (« un client mécontent parle à 10 personnes, un client satisfait à 3 »)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Perte de chiffre d’affaires liée aux départs de clients et à la mauvaise image / nouveaux clients potentiels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Dépenses supplémentaires pour rechercher de nouveaux clients (prospection...)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r>
                        <a:rPr lang="fr-FR" sz="18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Bad buzz sur le Web et les réseaux sociaux</a:t>
                      </a:r>
                    </a:p>
                    <a:p>
                      <a:pPr marL="342900" lvl="0" indent="-342900" fontAlgn="base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  <a:tabLst>
                          <a:tab pos="144145" algn="l"/>
                        </a:tabLst>
                      </a:pP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100666"/>
          </a:xfrm>
        </p:spPr>
        <p:txBody>
          <a:bodyPr>
            <a:normAutofit/>
          </a:bodyPr>
          <a:lstStyle/>
          <a:p>
            <a:r>
              <a:rPr lang="fr-FR" sz="3200" b="1" dirty="0"/>
              <a:t>3. Coût de non-qualité lié aux réclamations</a:t>
            </a:r>
            <a:br>
              <a:rPr lang="fr-FR" sz="3200" b="1" dirty="0"/>
            </a:br>
            <a:r>
              <a:rPr lang="fr-FR" sz="3200" b="1" dirty="0"/>
              <a:t>3.1 Quelques ratios de non-qualité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465667" y="1705451"/>
            <a:ext cx="1128606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Coût de la non-qualité rapporté au chiffre d’affaires </a:t>
            </a:r>
          </a:p>
          <a:p>
            <a:pPr algn="ctr">
              <a:spcBef>
                <a:spcPts val="1200"/>
              </a:spcBef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de la non-qualité / chiffre d’affaires) x 100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Coût de la non-qualité par salarié =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de la non-qualité / effectif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Taux de croissance des réclamations clients :</a:t>
            </a:r>
          </a:p>
          <a:p>
            <a:pPr algn="ctr">
              <a:spcBef>
                <a:spcPts val="1200"/>
              </a:spcBef>
            </a:pPr>
            <a:r>
              <a:rPr lang="fr-FR" sz="2400" b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(nombre réclamations N – nombre réclamations N-1) x 100 </a:t>
            </a:r>
          </a:p>
          <a:p>
            <a:pPr algn="ctr"/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réclamations N-1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Taux de croissance du coût des réclamations clients : </a:t>
            </a:r>
          </a:p>
          <a:p>
            <a:pPr algn="ctr">
              <a:spcBef>
                <a:spcPts val="1200"/>
              </a:spcBef>
            </a:pPr>
            <a:r>
              <a:rPr lang="fr-FR" sz="2400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(coût réclamations N – coût réclamations N-1) x 100 </a:t>
            </a:r>
          </a:p>
          <a:p>
            <a:pPr algn="ctr"/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réclamations N-1 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1100666"/>
          </a:xfrm>
        </p:spPr>
        <p:txBody>
          <a:bodyPr>
            <a:normAutofit/>
          </a:bodyPr>
          <a:lstStyle/>
          <a:p>
            <a:r>
              <a:rPr lang="fr-FR" sz="3200" b="1" dirty="0"/>
              <a:t>3. Coût de non-qualité lié aux réclamations</a:t>
            </a:r>
            <a:br>
              <a:rPr lang="fr-FR" sz="3200" b="1" dirty="0"/>
            </a:br>
            <a:r>
              <a:rPr lang="fr-FR" sz="3200" b="1" dirty="0"/>
              <a:t>3.2 Coût d’obtention de la qualité (COQ)</a:t>
            </a:r>
            <a:endParaRPr lang="fr-FR" sz="5400" dirty="0"/>
          </a:p>
        </p:txBody>
      </p:sp>
      <p:sp>
        <p:nvSpPr>
          <p:cNvPr id="3" name="Rectangle 2"/>
          <p:cNvSpPr/>
          <p:nvPr/>
        </p:nvSpPr>
        <p:spPr>
          <a:xfrm>
            <a:off x="635725" y="1642221"/>
            <a:ext cx="11077303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est égal :</a:t>
            </a: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coûts de non-qualité (CNQ) </a:t>
            </a: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</a:p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coût d’investissement dans la qualité (CIQ) </a:t>
            </a:r>
          </a:p>
          <a:p>
            <a:pPr algn="just"/>
            <a:endParaRPr lang="fr-FR" sz="24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CIQ (ou coûts d’investissement dans la qualité) comprennent :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coûts de détection ou de non-conformité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vérification des produits par rapport aux exigences qualité ;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coûts de prévention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: investissements humains et matériels mis en œuvre pour éviter les défaillances. </a:t>
            </a:r>
          </a:p>
        </p:txBody>
      </p:sp>
    </p:spTree>
    <p:extLst>
      <p:ext uri="{BB962C8B-B14F-4D97-AF65-F5344CB8AC3E}">
        <p14:creationId xmlns:p14="http://schemas.microsoft.com/office/powerpoint/2010/main" val="78350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257</TotalTime>
  <Words>338</Words>
  <Application>Microsoft Office PowerPoint</Application>
  <PresentationFormat>Grand écran</PresentationFormat>
  <Paragraphs>39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Wingdings</vt:lpstr>
      <vt:lpstr>Wingdings 3</vt:lpstr>
      <vt:lpstr>Ion</vt:lpstr>
      <vt:lpstr>3.  Coût de la non-qualité liée aux réclamations</vt:lpstr>
      <vt:lpstr>3. Coût de non-qualité lié aux réclamations 3.1 Quelques ratios de non-qualité</vt:lpstr>
      <vt:lpstr>3. Coût de non-qualité lié aux réclamations 3.2 Coût d’obtention de la qualité (COQ)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40</cp:revision>
  <dcterms:created xsi:type="dcterms:W3CDTF">2014-01-14T07:42:30Z</dcterms:created>
  <dcterms:modified xsi:type="dcterms:W3CDTF">2023-01-25T22:45:53Z</dcterms:modified>
</cp:coreProperties>
</file>