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61" r:id="rId4"/>
    <p:sldId id="263" r:id="rId5"/>
    <p:sldId id="262" r:id="rId6"/>
    <p:sldId id="258" r:id="rId7"/>
    <p:sldId id="259" r:id="rId8"/>
    <p:sldId id="260" r:id="rId9"/>
    <p:sldId id="264" r:id="rId10"/>
    <p:sldId id="271" r:id="rId11"/>
    <p:sldId id="265" r:id="rId12"/>
    <p:sldId id="266" r:id="rId13"/>
    <p:sldId id="267" r:id="rId14"/>
    <p:sldId id="270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CE0D7A-4674-4330-B273-714BCB1140E5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0515F56-FA39-4E40-86FF-32FCDADBA72A}">
      <dgm:prSet phldrT="[Texte]" custT="1"/>
      <dgm:spPr/>
      <dgm:t>
        <a:bodyPr/>
        <a:lstStyle/>
        <a:p>
          <a:r>
            <a:rPr lang="fr-FR" sz="2800" b="1" dirty="0">
              <a:solidFill>
                <a:schemeClr val="bg1"/>
              </a:solidFill>
              <a:latin typeface="ITC Century Std Light"/>
            </a:rPr>
            <a:t>Une réclamation résulte généralement d’un fait qui est perçu par le client comme un problème </a:t>
          </a:r>
          <a:endParaRPr lang="fr-FR" sz="2800" b="1" dirty="0">
            <a:solidFill>
              <a:schemeClr val="bg1"/>
            </a:solidFill>
          </a:endParaRPr>
        </a:p>
      </dgm:t>
    </dgm:pt>
    <dgm:pt modelId="{05CCC31B-5644-4C3C-B525-6F18DBC8FD4B}" type="parTrans" cxnId="{921CDD06-5D45-4683-AD73-712AEAD0CD73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6DB624FA-7776-4969-98A6-15869A3AC889}" type="sibTrans" cxnId="{921CDD06-5D45-4683-AD73-712AEAD0CD73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6AA9E02A-F459-4354-BDD5-0BA11CA8F285}">
      <dgm:prSet custT="1"/>
      <dgm:spPr/>
      <dgm:t>
        <a:bodyPr/>
        <a:lstStyle/>
        <a:p>
          <a:r>
            <a:rPr lang="fr-FR" sz="2800" dirty="0">
              <a:solidFill>
                <a:schemeClr val="bg1"/>
              </a:solidFill>
              <a:latin typeface="ITC Century Std Light"/>
            </a:rPr>
            <a:t>Il est capital de ne pas l’aggraver par un mauvais traitement</a:t>
          </a:r>
        </a:p>
      </dgm:t>
    </dgm:pt>
    <dgm:pt modelId="{C4EE82E8-B9B1-4898-9B2A-F825877C98A0}" type="parTrans" cxnId="{440B6EA4-2D7A-4B05-9337-9BC6885C7743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2F705CE7-A022-4555-BBB4-324D8CF9808A}" type="sibTrans" cxnId="{440B6EA4-2D7A-4B05-9337-9BC6885C7743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CE075C64-7EEC-48F0-B86E-3EAED33DC4A8}">
      <dgm:prSet custT="1"/>
      <dgm:spPr/>
      <dgm:t>
        <a:bodyPr/>
        <a:lstStyle/>
        <a:p>
          <a:r>
            <a:rPr lang="fr-FR" sz="2800" dirty="0">
              <a:solidFill>
                <a:schemeClr val="bg1"/>
              </a:solidFill>
              <a:latin typeface="ITC Century Std Light"/>
            </a:rPr>
            <a:t>l’entreprise doit mettre en place une procédure de gestion des réclamations de sa saisie à sa résolution. </a:t>
          </a:r>
          <a:endParaRPr lang="fr-FR" sz="2800" dirty="0">
            <a:solidFill>
              <a:schemeClr val="bg1"/>
            </a:solidFill>
          </a:endParaRPr>
        </a:p>
      </dgm:t>
    </dgm:pt>
    <dgm:pt modelId="{B0226801-F622-47B3-A275-EE9CFA3BFD2F}" type="parTrans" cxnId="{4D55431B-B645-442A-90F5-07BB74DFE161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1CB12703-2B98-4C08-9053-D8BA416A19E3}" type="sibTrans" cxnId="{4D55431B-B645-442A-90F5-07BB74DFE161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F73282F9-DF78-4456-80F5-A5B6E172AE69}" type="pres">
      <dgm:prSet presAssocID="{17CE0D7A-4674-4330-B273-714BCB1140E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BC2FB8C-E59A-431D-A984-80731341BD4D}" type="pres">
      <dgm:prSet presAssocID="{90515F56-FA39-4E40-86FF-32FCDADBA72A}" presName="vertOne" presStyleCnt="0"/>
      <dgm:spPr/>
    </dgm:pt>
    <dgm:pt modelId="{40019474-44E6-48FC-9A99-44099E2399A6}" type="pres">
      <dgm:prSet presAssocID="{90515F56-FA39-4E40-86FF-32FCDADBA72A}" presName="txOne" presStyleLbl="node0" presStyleIdx="0" presStyleCnt="1" custScaleY="37126" custLinFactNeighborY="-3919">
        <dgm:presLayoutVars>
          <dgm:chPref val="3"/>
        </dgm:presLayoutVars>
      </dgm:prSet>
      <dgm:spPr/>
    </dgm:pt>
    <dgm:pt modelId="{208F9A6A-A190-47AC-874A-64430767F467}" type="pres">
      <dgm:prSet presAssocID="{90515F56-FA39-4E40-86FF-32FCDADBA72A}" presName="parTransOne" presStyleCnt="0"/>
      <dgm:spPr/>
    </dgm:pt>
    <dgm:pt modelId="{7FA92E65-4880-4E76-88CA-64EC3CB5A0EE}" type="pres">
      <dgm:prSet presAssocID="{90515F56-FA39-4E40-86FF-32FCDADBA72A}" presName="horzOne" presStyleCnt="0"/>
      <dgm:spPr/>
    </dgm:pt>
    <dgm:pt modelId="{691CFB9C-948F-4223-B0DB-B8D41867B686}" type="pres">
      <dgm:prSet presAssocID="{6AA9E02A-F459-4354-BDD5-0BA11CA8F285}" presName="vertTwo" presStyleCnt="0"/>
      <dgm:spPr/>
    </dgm:pt>
    <dgm:pt modelId="{813B3E49-20FA-4BEB-8FE4-E33964910ABC}" type="pres">
      <dgm:prSet presAssocID="{6AA9E02A-F459-4354-BDD5-0BA11CA8F285}" presName="txTwo" presStyleLbl="node2" presStyleIdx="0" presStyleCnt="2" custScaleX="74886" custScaleY="55749" custLinFactNeighborX="-5100">
        <dgm:presLayoutVars>
          <dgm:chPref val="3"/>
        </dgm:presLayoutVars>
      </dgm:prSet>
      <dgm:spPr/>
    </dgm:pt>
    <dgm:pt modelId="{6A08A0D3-018F-4706-ADDF-693BA377B3C4}" type="pres">
      <dgm:prSet presAssocID="{6AA9E02A-F459-4354-BDD5-0BA11CA8F285}" presName="horzTwo" presStyleCnt="0"/>
      <dgm:spPr/>
    </dgm:pt>
    <dgm:pt modelId="{E5D0219E-7ACA-424F-B45C-6825C91227F2}" type="pres">
      <dgm:prSet presAssocID="{2F705CE7-A022-4555-BBB4-324D8CF9808A}" presName="sibSpaceTwo" presStyleCnt="0"/>
      <dgm:spPr/>
    </dgm:pt>
    <dgm:pt modelId="{D2B1BB86-9B6F-457A-8822-289CAF12AB49}" type="pres">
      <dgm:prSet presAssocID="{CE075C64-7EEC-48F0-B86E-3EAED33DC4A8}" presName="vertTwo" presStyleCnt="0"/>
      <dgm:spPr/>
    </dgm:pt>
    <dgm:pt modelId="{F15B9D52-898F-427D-81F4-B6428FCC7FE2}" type="pres">
      <dgm:prSet presAssocID="{CE075C64-7EEC-48F0-B86E-3EAED33DC4A8}" presName="txTwo" presStyleLbl="node2" presStyleIdx="1" presStyleCnt="2" custScaleY="55749" custLinFactNeighborX="652" custLinFactNeighborY="-385">
        <dgm:presLayoutVars>
          <dgm:chPref val="3"/>
        </dgm:presLayoutVars>
      </dgm:prSet>
      <dgm:spPr/>
    </dgm:pt>
    <dgm:pt modelId="{9976BDAB-7ED1-41E7-88FD-9F363118EB8F}" type="pres">
      <dgm:prSet presAssocID="{CE075C64-7EEC-48F0-B86E-3EAED33DC4A8}" presName="horzTwo" presStyleCnt="0"/>
      <dgm:spPr/>
    </dgm:pt>
  </dgm:ptLst>
  <dgm:cxnLst>
    <dgm:cxn modelId="{921CDD06-5D45-4683-AD73-712AEAD0CD73}" srcId="{17CE0D7A-4674-4330-B273-714BCB1140E5}" destId="{90515F56-FA39-4E40-86FF-32FCDADBA72A}" srcOrd="0" destOrd="0" parTransId="{05CCC31B-5644-4C3C-B525-6F18DBC8FD4B}" sibTransId="{6DB624FA-7776-4969-98A6-15869A3AC889}"/>
    <dgm:cxn modelId="{4D55431B-B645-442A-90F5-07BB74DFE161}" srcId="{90515F56-FA39-4E40-86FF-32FCDADBA72A}" destId="{CE075C64-7EEC-48F0-B86E-3EAED33DC4A8}" srcOrd="1" destOrd="0" parTransId="{B0226801-F622-47B3-A275-EE9CFA3BFD2F}" sibTransId="{1CB12703-2B98-4C08-9053-D8BA416A19E3}"/>
    <dgm:cxn modelId="{58BB797F-1726-405A-B0B5-47D45E55288F}" type="presOf" srcId="{17CE0D7A-4674-4330-B273-714BCB1140E5}" destId="{F73282F9-DF78-4456-80F5-A5B6E172AE69}" srcOrd="0" destOrd="0" presId="urn:microsoft.com/office/officeart/2005/8/layout/hierarchy4"/>
    <dgm:cxn modelId="{440B6EA4-2D7A-4B05-9337-9BC6885C7743}" srcId="{90515F56-FA39-4E40-86FF-32FCDADBA72A}" destId="{6AA9E02A-F459-4354-BDD5-0BA11CA8F285}" srcOrd="0" destOrd="0" parTransId="{C4EE82E8-B9B1-4898-9B2A-F825877C98A0}" sibTransId="{2F705CE7-A022-4555-BBB4-324D8CF9808A}"/>
    <dgm:cxn modelId="{9625B4B2-EE93-44F5-A989-6857FE1189C8}" type="presOf" srcId="{CE075C64-7EEC-48F0-B86E-3EAED33DC4A8}" destId="{F15B9D52-898F-427D-81F4-B6428FCC7FE2}" srcOrd="0" destOrd="0" presId="urn:microsoft.com/office/officeart/2005/8/layout/hierarchy4"/>
    <dgm:cxn modelId="{C4E6BFC0-120B-429F-B0CA-DF0F7CDA935F}" type="presOf" srcId="{90515F56-FA39-4E40-86FF-32FCDADBA72A}" destId="{40019474-44E6-48FC-9A99-44099E2399A6}" srcOrd="0" destOrd="0" presId="urn:microsoft.com/office/officeart/2005/8/layout/hierarchy4"/>
    <dgm:cxn modelId="{8A6FE5EF-232A-44C5-AAEE-AAC3805165A9}" type="presOf" srcId="{6AA9E02A-F459-4354-BDD5-0BA11CA8F285}" destId="{813B3E49-20FA-4BEB-8FE4-E33964910ABC}" srcOrd="0" destOrd="0" presId="urn:microsoft.com/office/officeart/2005/8/layout/hierarchy4"/>
    <dgm:cxn modelId="{1E1FBEAC-8E66-4743-B74F-18C08C046769}" type="presParOf" srcId="{F73282F9-DF78-4456-80F5-A5B6E172AE69}" destId="{DBC2FB8C-E59A-431D-A984-80731341BD4D}" srcOrd="0" destOrd="0" presId="urn:microsoft.com/office/officeart/2005/8/layout/hierarchy4"/>
    <dgm:cxn modelId="{53A95F7E-60AC-4193-9419-D41946D50848}" type="presParOf" srcId="{DBC2FB8C-E59A-431D-A984-80731341BD4D}" destId="{40019474-44E6-48FC-9A99-44099E2399A6}" srcOrd="0" destOrd="0" presId="urn:microsoft.com/office/officeart/2005/8/layout/hierarchy4"/>
    <dgm:cxn modelId="{BEACD56E-0454-4A46-AFA2-2324CF382823}" type="presParOf" srcId="{DBC2FB8C-E59A-431D-A984-80731341BD4D}" destId="{208F9A6A-A190-47AC-874A-64430767F467}" srcOrd="1" destOrd="0" presId="urn:microsoft.com/office/officeart/2005/8/layout/hierarchy4"/>
    <dgm:cxn modelId="{A067A380-1D7C-440B-91DE-CBE7AF5D81A9}" type="presParOf" srcId="{DBC2FB8C-E59A-431D-A984-80731341BD4D}" destId="{7FA92E65-4880-4E76-88CA-64EC3CB5A0EE}" srcOrd="2" destOrd="0" presId="urn:microsoft.com/office/officeart/2005/8/layout/hierarchy4"/>
    <dgm:cxn modelId="{9A795460-CA16-4F39-84B0-F93810235424}" type="presParOf" srcId="{7FA92E65-4880-4E76-88CA-64EC3CB5A0EE}" destId="{691CFB9C-948F-4223-B0DB-B8D41867B686}" srcOrd="0" destOrd="0" presId="urn:microsoft.com/office/officeart/2005/8/layout/hierarchy4"/>
    <dgm:cxn modelId="{00C83D5D-081A-4FD3-91AF-C7995FA7242D}" type="presParOf" srcId="{691CFB9C-948F-4223-B0DB-B8D41867B686}" destId="{813B3E49-20FA-4BEB-8FE4-E33964910ABC}" srcOrd="0" destOrd="0" presId="urn:microsoft.com/office/officeart/2005/8/layout/hierarchy4"/>
    <dgm:cxn modelId="{7553DE22-5400-4E6E-A482-E347F872EE87}" type="presParOf" srcId="{691CFB9C-948F-4223-B0DB-B8D41867B686}" destId="{6A08A0D3-018F-4706-ADDF-693BA377B3C4}" srcOrd="1" destOrd="0" presId="urn:microsoft.com/office/officeart/2005/8/layout/hierarchy4"/>
    <dgm:cxn modelId="{8564894A-F276-4B28-9E8C-8ABAACF6527C}" type="presParOf" srcId="{7FA92E65-4880-4E76-88CA-64EC3CB5A0EE}" destId="{E5D0219E-7ACA-424F-B45C-6825C91227F2}" srcOrd="1" destOrd="0" presId="urn:microsoft.com/office/officeart/2005/8/layout/hierarchy4"/>
    <dgm:cxn modelId="{F01906D3-0427-4BD8-80CF-14A134504775}" type="presParOf" srcId="{7FA92E65-4880-4E76-88CA-64EC3CB5A0EE}" destId="{D2B1BB86-9B6F-457A-8822-289CAF12AB49}" srcOrd="2" destOrd="0" presId="urn:microsoft.com/office/officeart/2005/8/layout/hierarchy4"/>
    <dgm:cxn modelId="{A87491A6-B3F4-4EF5-8852-A11F621FC438}" type="presParOf" srcId="{D2B1BB86-9B6F-457A-8822-289CAF12AB49}" destId="{F15B9D52-898F-427D-81F4-B6428FCC7FE2}" srcOrd="0" destOrd="0" presId="urn:microsoft.com/office/officeart/2005/8/layout/hierarchy4"/>
    <dgm:cxn modelId="{3B558C7F-1EE6-4BBC-B18E-0C83A5FA74E2}" type="presParOf" srcId="{D2B1BB86-9B6F-457A-8822-289CAF12AB49}" destId="{9976BDAB-7ED1-41E7-88FD-9F363118EB8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300FE2-5797-4BD9-B631-C0BB01EBE22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DD99227-9C67-4673-A773-3D2E9F49F1D8}">
      <dgm:prSet phldrT="[Texte]"/>
      <dgm:spPr/>
      <dgm:t>
        <a:bodyPr/>
        <a:lstStyle/>
        <a:p>
          <a:r>
            <a:rPr lang="fr-FR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Collecter les informations sur une </a:t>
          </a:r>
          <a:r>
            <a:rPr lang="fr-FR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fiche de réclamation </a:t>
          </a:r>
          <a:r>
            <a:rPr lang="fr-FR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pour ne rien oublier </a:t>
          </a:r>
          <a:endParaRPr lang="fr-FR" dirty="0">
            <a:solidFill>
              <a:srgbClr val="C00000"/>
            </a:solidFill>
          </a:endParaRPr>
        </a:p>
      </dgm:t>
    </dgm:pt>
    <dgm:pt modelId="{EF3287DB-81B6-426B-B609-A82DDD6246D0}" type="parTrans" cxnId="{0C5329C3-017B-4407-8A7D-8E0F4F681397}">
      <dgm:prSet/>
      <dgm:spPr/>
      <dgm:t>
        <a:bodyPr/>
        <a:lstStyle/>
        <a:p>
          <a:endParaRPr lang="fr-FR">
            <a:solidFill>
              <a:srgbClr val="C00000"/>
            </a:solidFill>
          </a:endParaRPr>
        </a:p>
      </dgm:t>
    </dgm:pt>
    <dgm:pt modelId="{7C6E6C04-AC3E-4FBC-81FE-E68B05989D92}" type="sibTrans" cxnId="{0C5329C3-017B-4407-8A7D-8E0F4F681397}">
      <dgm:prSet/>
      <dgm:spPr/>
      <dgm:t>
        <a:bodyPr/>
        <a:lstStyle/>
        <a:p>
          <a:endParaRPr lang="fr-FR">
            <a:solidFill>
              <a:srgbClr val="C00000"/>
            </a:solidFill>
          </a:endParaRPr>
        </a:p>
      </dgm:t>
    </dgm:pt>
    <dgm:pt modelId="{CFA0ED92-246C-4793-B32C-C0FE486B89F8}">
      <dgm:prSet/>
      <dgm:spPr/>
      <dgm:t>
        <a:bodyPr/>
        <a:lstStyle/>
        <a:p>
          <a:r>
            <a:rPr lang="fr-FR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Saisir son contenu dans un </a:t>
          </a:r>
          <a:r>
            <a:rPr lang="fr-FR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tableau de suivi des réclamations </a:t>
          </a:r>
          <a:r>
            <a:rPr lang="fr-FR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qui permettra de suivre le traitement d’une réclamation du début à la fin</a:t>
          </a:r>
        </a:p>
      </dgm:t>
    </dgm:pt>
    <dgm:pt modelId="{67695EA5-486C-4563-A5D7-FA2D0E3E43EC}" type="parTrans" cxnId="{46413E86-C59F-4904-A6F0-C268E885D967}">
      <dgm:prSet/>
      <dgm:spPr/>
      <dgm:t>
        <a:bodyPr/>
        <a:lstStyle/>
        <a:p>
          <a:endParaRPr lang="fr-FR">
            <a:solidFill>
              <a:srgbClr val="C00000"/>
            </a:solidFill>
          </a:endParaRPr>
        </a:p>
      </dgm:t>
    </dgm:pt>
    <dgm:pt modelId="{06A6237B-928E-48D1-BCD2-44E9D3E3330C}" type="sibTrans" cxnId="{46413E86-C59F-4904-A6F0-C268E885D967}">
      <dgm:prSet/>
      <dgm:spPr/>
      <dgm:t>
        <a:bodyPr/>
        <a:lstStyle/>
        <a:p>
          <a:endParaRPr lang="fr-FR">
            <a:solidFill>
              <a:srgbClr val="C00000"/>
            </a:solidFill>
          </a:endParaRPr>
        </a:p>
      </dgm:t>
    </dgm:pt>
    <dgm:pt modelId="{3EBBA0DD-2274-44D5-81C9-39C54537708A}" type="pres">
      <dgm:prSet presAssocID="{E3300FE2-5797-4BD9-B631-C0BB01EBE22E}" presName="Name0" presStyleCnt="0">
        <dgm:presLayoutVars>
          <dgm:dir/>
          <dgm:resizeHandles val="exact"/>
        </dgm:presLayoutVars>
      </dgm:prSet>
      <dgm:spPr/>
    </dgm:pt>
    <dgm:pt modelId="{E77BB2F7-7922-4D68-AF6D-BC3911565D04}" type="pres">
      <dgm:prSet presAssocID="{DDD99227-9C67-4673-A773-3D2E9F49F1D8}" presName="node" presStyleLbl="node1" presStyleIdx="0" presStyleCnt="2">
        <dgm:presLayoutVars>
          <dgm:bulletEnabled val="1"/>
        </dgm:presLayoutVars>
      </dgm:prSet>
      <dgm:spPr/>
    </dgm:pt>
    <dgm:pt modelId="{67828D5F-834C-4985-BF60-13469F848307}" type="pres">
      <dgm:prSet presAssocID="{7C6E6C04-AC3E-4FBC-81FE-E68B05989D92}" presName="sibTrans" presStyleLbl="sibTrans2D1" presStyleIdx="0" presStyleCnt="1"/>
      <dgm:spPr/>
    </dgm:pt>
    <dgm:pt modelId="{29CFCB24-CB64-482E-9987-9CCC0A82BFA0}" type="pres">
      <dgm:prSet presAssocID="{7C6E6C04-AC3E-4FBC-81FE-E68B05989D92}" presName="connectorText" presStyleLbl="sibTrans2D1" presStyleIdx="0" presStyleCnt="1"/>
      <dgm:spPr/>
    </dgm:pt>
    <dgm:pt modelId="{DA2C08D5-5F54-4669-B92F-4C284E9CCCE2}" type="pres">
      <dgm:prSet presAssocID="{CFA0ED92-246C-4793-B32C-C0FE486B89F8}" presName="node" presStyleLbl="node1" presStyleIdx="1" presStyleCnt="2">
        <dgm:presLayoutVars>
          <dgm:bulletEnabled val="1"/>
        </dgm:presLayoutVars>
      </dgm:prSet>
      <dgm:spPr/>
    </dgm:pt>
  </dgm:ptLst>
  <dgm:cxnLst>
    <dgm:cxn modelId="{2F649805-257B-44F4-89DD-F107EBE226F1}" type="presOf" srcId="{7C6E6C04-AC3E-4FBC-81FE-E68B05989D92}" destId="{67828D5F-834C-4985-BF60-13469F848307}" srcOrd="0" destOrd="0" presId="urn:microsoft.com/office/officeart/2005/8/layout/process1"/>
    <dgm:cxn modelId="{E7C07C1E-0BF6-4145-BA08-C6DDD7ED49C4}" type="presOf" srcId="{E3300FE2-5797-4BD9-B631-C0BB01EBE22E}" destId="{3EBBA0DD-2274-44D5-81C9-39C54537708A}" srcOrd="0" destOrd="0" presId="urn:microsoft.com/office/officeart/2005/8/layout/process1"/>
    <dgm:cxn modelId="{95CC9663-B6E9-451C-B233-4ED37451B1FC}" type="presOf" srcId="{7C6E6C04-AC3E-4FBC-81FE-E68B05989D92}" destId="{29CFCB24-CB64-482E-9987-9CCC0A82BFA0}" srcOrd="1" destOrd="0" presId="urn:microsoft.com/office/officeart/2005/8/layout/process1"/>
    <dgm:cxn modelId="{34FDFA78-9D6A-42D1-90A9-103D1C618CB4}" type="presOf" srcId="{CFA0ED92-246C-4793-B32C-C0FE486B89F8}" destId="{DA2C08D5-5F54-4669-B92F-4C284E9CCCE2}" srcOrd="0" destOrd="0" presId="urn:microsoft.com/office/officeart/2005/8/layout/process1"/>
    <dgm:cxn modelId="{46413E86-C59F-4904-A6F0-C268E885D967}" srcId="{E3300FE2-5797-4BD9-B631-C0BB01EBE22E}" destId="{CFA0ED92-246C-4793-B32C-C0FE486B89F8}" srcOrd="1" destOrd="0" parTransId="{67695EA5-486C-4563-A5D7-FA2D0E3E43EC}" sibTransId="{06A6237B-928E-48D1-BCD2-44E9D3E3330C}"/>
    <dgm:cxn modelId="{0C5329C3-017B-4407-8A7D-8E0F4F681397}" srcId="{E3300FE2-5797-4BD9-B631-C0BB01EBE22E}" destId="{DDD99227-9C67-4673-A773-3D2E9F49F1D8}" srcOrd="0" destOrd="0" parTransId="{EF3287DB-81B6-426B-B609-A82DDD6246D0}" sibTransId="{7C6E6C04-AC3E-4FBC-81FE-E68B05989D92}"/>
    <dgm:cxn modelId="{496B6ACB-2BA1-4D99-98B9-39999C82B18D}" type="presOf" srcId="{DDD99227-9C67-4673-A773-3D2E9F49F1D8}" destId="{E77BB2F7-7922-4D68-AF6D-BC3911565D04}" srcOrd="0" destOrd="0" presId="urn:microsoft.com/office/officeart/2005/8/layout/process1"/>
    <dgm:cxn modelId="{1816B1FE-F433-49A1-98DC-F44FB2BA9DBE}" type="presParOf" srcId="{3EBBA0DD-2274-44D5-81C9-39C54537708A}" destId="{E77BB2F7-7922-4D68-AF6D-BC3911565D04}" srcOrd="0" destOrd="0" presId="urn:microsoft.com/office/officeart/2005/8/layout/process1"/>
    <dgm:cxn modelId="{EC1C4A1C-6BCB-4AC7-B487-98F32170DD3A}" type="presParOf" srcId="{3EBBA0DD-2274-44D5-81C9-39C54537708A}" destId="{67828D5F-834C-4985-BF60-13469F848307}" srcOrd="1" destOrd="0" presId="urn:microsoft.com/office/officeart/2005/8/layout/process1"/>
    <dgm:cxn modelId="{35ABE8C5-A122-4628-8D98-14D9623B40D8}" type="presParOf" srcId="{67828D5F-834C-4985-BF60-13469F848307}" destId="{29CFCB24-CB64-482E-9987-9CCC0A82BFA0}" srcOrd="0" destOrd="0" presId="urn:microsoft.com/office/officeart/2005/8/layout/process1"/>
    <dgm:cxn modelId="{AB0C54AA-873A-491C-8AD2-A932A0B9F68F}" type="presParOf" srcId="{3EBBA0DD-2274-44D5-81C9-39C54537708A}" destId="{DA2C08D5-5F54-4669-B92F-4C284E9CCCE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88173C-4C07-4B8D-8BD4-2CC64257FE29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FEDF56F-E296-42A2-B132-DADB0A621FB9}">
      <dgm:prSet phldrT="[Texte]"/>
      <dgm:spPr/>
      <dgm:t>
        <a:bodyPr/>
        <a:lstStyle/>
        <a:p>
          <a:r>
            <a:rPr lang="fr-F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L’analyse des réclamations et de leurs traitements permet</a:t>
          </a:r>
        </a:p>
      </dgm:t>
    </dgm:pt>
    <dgm:pt modelId="{A3086FBD-91B9-4240-9FDB-8A9C5E663B28}" type="parTrans" cxnId="{A2FC571C-3D44-4A3B-A793-747461257CF2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DC1791-22A7-4D98-A5B7-8D210AF5A9FD}" type="sibTrans" cxnId="{A2FC571C-3D44-4A3B-A793-747461257CF2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3ED395-48A0-48B4-95A8-85C21416EAF6}">
      <dgm:prSet custT="1"/>
      <dgm:spPr/>
      <dgm:t>
        <a:bodyPr/>
        <a:lstStyle/>
        <a:p>
          <a:r>
            <a:rPr lang="fr-FR" sz="2200" dirty="0">
              <a:latin typeface="Arial" panose="020B0604020202020204" pitchFamily="34" charset="0"/>
              <a:cs typeface="Arial" panose="020B0604020202020204" pitchFamily="34" charset="0"/>
            </a:rPr>
            <a:t>De </a:t>
          </a:r>
          <a:r>
            <a:rPr lang="fr-FR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trier, classer, quantifier </a:t>
          </a:r>
          <a:r>
            <a:rPr lang="fr-FR" sz="2200" dirty="0">
              <a:latin typeface="Arial" panose="020B0604020202020204" pitchFamily="34" charset="0"/>
              <a:cs typeface="Arial" panose="020B0604020202020204" pitchFamily="34" charset="0"/>
            </a:rPr>
            <a:t>les réclamations et les traitements mis en œuvre afin de dégager des familles ou des typologies de causes ainsi que les services concernés </a:t>
          </a:r>
        </a:p>
      </dgm:t>
    </dgm:pt>
    <dgm:pt modelId="{9810CD7F-580E-4EE5-BEBA-0CB77D867658}" type="parTrans" cxnId="{0A8A3B3B-A5AA-474C-9E3B-5CE708EEDA36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B46B58-CBA2-4123-80A0-3F69432DC4C2}" type="sibTrans" cxnId="{0A8A3B3B-A5AA-474C-9E3B-5CE708EEDA36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B368A9-EBC4-4FB5-AA39-15C65D0DB4C8}">
      <dgm:prSet custT="1"/>
      <dgm:spPr/>
      <dgm:t>
        <a:bodyPr/>
        <a:lstStyle/>
        <a:p>
          <a:r>
            <a:rPr lang="fr-FR" sz="2200" dirty="0">
              <a:latin typeface="Arial" panose="020B0604020202020204" pitchFamily="34" charset="0"/>
              <a:cs typeface="Arial" panose="020B0604020202020204" pitchFamily="34" charset="0"/>
            </a:rPr>
            <a:t>De </a:t>
          </a:r>
          <a:r>
            <a:rPr lang="fr-FR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définir des actions types </a:t>
          </a:r>
          <a:r>
            <a:rPr lang="fr-FR" sz="2200" dirty="0">
              <a:latin typeface="Arial" panose="020B0604020202020204" pitchFamily="34" charset="0"/>
              <a:cs typeface="Arial" panose="020B0604020202020204" pitchFamily="34" charset="0"/>
            </a:rPr>
            <a:t>à mener pour résoudre les problèmes et éviter leurs répétitions</a:t>
          </a:r>
        </a:p>
      </dgm:t>
    </dgm:pt>
    <dgm:pt modelId="{EDB29EC7-830F-4C1B-8A0F-27F984CB0F91}" type="parTrans" cxnId="{7307E429-CA87-4E5C-A58C-6DA922D4EA76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A4DBC5-9D79-4D97-A8BC-E897EF4E87BA}" type="sibTrans" cxnId="{7307E429-CA87-4E5C-A58C-6DA922D4EA76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40A77C-2977-4074-AD30-F7895B39BB14}">
      <dgm:prSet custT="1"/>
      <dgm:spPr/>
      <dgm:t>
        <a:bodyPr/>
        <a:lstStyle/>
        <a:p>
          <a:r>
            <a:rPr lang="fr-FR" sz="2200" dirty="0">
              <a:latin typeface="Arial" panose="020B0604020202020204" pitchFamily="34" charset="0"/>
              <a:cs typeface="Arial" panose="020B0604020202020204" pitchFamily="34" charset="0"/>
            </a:rPr>
            <a:t>De </a:t>
          </a:r>
          <a:r>
            <a:rPr lang="fr-FR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chiffrer les coûts </a:t>
          </a:r>
          <a:r>
            <a:rPr lang="fr-FR" sz="2200" dirty="0">
              <a:latin typeface="Arial" panose="020B0604020202020204" pitchFamily="34" charset="0"/>
              <a:cs typeface="Arial" panose="020B0604020202020204" pitchFamily="34" charset="0"/>
            </a:rPr>
            <a:t>des traitements, malfaçons et dysfonctionnements</a:t>
          </a:r>
        </a:p>
      </dgm:t>
    </dgm:pt>
    <dgm:pt modelId="{AA7581E6-9873-4628-A2B9-2E9662FA2288}" type="parTrans" cxnId="{DE94635B-3D91-411B-B666-09BF4778461F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8B5AA0-2038-4F7D-AB78-B4B17DF81992}" type="sibTrans" cxnId="{DE94635B-3D91-411B-B666-09BF4778461F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71FD54-44DD-441E-B2FF-9402629E663D}">
      <dgm:prSet custT="1"/>
      <dgm:spPr/>
      <dgm:t>
        <a:bodyPr/>
        <a:lstStyle/>
        <a:p>
          <a:r>
            <a:rPr lang="fr-FR" sz="2200" dirty="0">
              <a:latin typeface="Arial" panose="020B0604020202020204" pitchFamily="34" charset="0"/>
              <a:cs typeface="Arial" panose="020B0604020202020204" pitchFamily="34" charset="0"/>
            </a:rPr>
            <a:t>De </a:t>
          </a:r>
          <a:r>
            <a:rPr lang="fr-FR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hiérarchiser les dysfonctionnements </a:t>
          </a:r>
          <a:r>
            <a:rPr lang="fr-FR" sz="2200" dirty="0">
              <a:latin typeface="Arial" panose="020B0604020202020204" pitchFamily="34" charset="0"/>
              <a:cs typeface="Arial" panose="020B0604020202020204" pitchFamily="34" charset="0"/>
            </a:rPr>
            <a:t>à traiter en priorité </a:t>
          </a:r>
        </a:p>
      </dgm:t>
    </dgm:pt>
    <dgm:pt modelId="{335AEA36-510A-49C9-BFFD-8624A9561DB6}" type="sibTrans" cxnId="{4138BFE4-A8BB-488C-A86E-1A0C0175492C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F20C39-906B-400C-8577-EE14FEA8FFD9}" type="parTrans" cxnId="{4138BFE4-A8BB-488C-A86E-1A0C0175492C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B9D065-223E-44A0-AF8A-E60AA964343C}" type="pres">
      <dgm:prSet presAssocID="{F188173C-4C07-4B8D-8BD4-2CC64257FE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69708F4-7D5E-4528-9AB9-DEB3CBA8B9CE}" type="pres">
      <dgm:prSet presAssocID="{FFEDF56F-E296-42A2-B132-DADB0A621FB9}" presName="hierRoot1" presStyleCnt="0">
        <dgm:presLayoutVars>
          <dgm:hierBranch val="init"/>
        </dgm:presLayoutVars>
      </dgm:prSet>
      <dgm:spPr/>
    </dgm:pt>
    <dgm:pt modelId="{C3D2652B-A670-480F-A661-C8AD29C280D0}" type="pres">
      <dgm:prSet presAssocID="{FFEDF56F-E296-42A2-B132-DADB0A621FB9}" presName="rootComposite1" presStyleCnt="0"/>
      <dgm:spPr/>
    </dgm:pt>
    <dgm:pt modelId="{886ADB3D-77A9-4976-A2DB-342569BCBFB8}" type="pres">
      <dgm:prSet presAssocID="{FFEDF56F-E296-42A2-B132-DADB0A621FB9}" presName="rootText1" presStyleLbl="node0" presStyleIdx="0" presStyleCnt="1" custScaleX="104486" custScaleY="176515">
        <dgm:presLayoutVars>
          <dgm:chPref val="3"/>
        </dgm:presLayoutVars>
      </dgm:prSet>
      <dgm:spPr/>
    </dgm:pt>
    <dgm:pt modelId="{D2141EF6-DA6C-4D4C-94F0-A2AA2B5C0516}" type="pres">
      <dgm:prSet presAssocID="{FFEDF56F-E296-42A2-B132-DADB0A621FB9}" presName="rootConnector1" presStyleLbl="node1" presStyleIdx="0" presStyleCnt="0"/>
      <dgm:spPr/>
    </dgm:pt>
    <dgm:pt modelId="{045C8B75-8B01-4F7D-ADB0-4C4DEB27B458}" type="pres">
      <dgm:prSet presAssocID="{FFEDF56F-E296-42A2-B132-DADB0A621FB9}" presName="hierChild2" presStyleCnt="0"/>
      <dgm:spPr/>
    </dgm:pt>
    <dgm:pt modelId="{2F0E4C84-5C90-414D-8AA3-72A35E679DC6}" type="pres">
      <dgm:prSet presAssocID="{9810CD7F-580E-4EE5-BEBA-0CB77D867658}" presName="Name64" presStyleLbl="parChTrans1D2" presStyleIdx="0" presStyleCnt="4"/>
      <dgm:spPr/>
    </dgm:pt>
    <dgm:pt modelId="{BC65CCC1-F902-4FA4-8657-4BEA31149A59}" type="pres">
      <dgm:prSet presAssocID="{B03ED395-48A0-48B4-95A8-85C21416EAF6}" presName="hierRoot2" presStyleCnt="0">
        <dgm:presLayoutVars>
          <dgm:hierBranch val="init"/>
        </dgm:presLayoutVars>
      </dgm:prSet>
      <dgm:spPr/>
    </dgm:pt>
    <dgm:pt modelId="{595615B5-311F-4B78-850A-E61B8D0B888E}" type="pres">
      <dgm:prSet presAssocID="{B03ED395-48A0-48B4-95A8-85C21416EAF6}" presName="rootComposite" presStyleCnt="0"/>
      <dgm:spPr/>
    </dgm:pt>
    <dgm:pt modelId="{0C4972EB-6C3F-4B84-8918-F70E0531D69F}" type="pres">
      <dgm:prSet presAssocID="{B03ED395-48A0-48B4-95A8-85C21416EAF6}" presName="rootText" presStyleLbl="node2" presStyleIdx="0" presStyleCnt="4" custScaleX="276729" custScaleY="131779">
        <dgm:presLayoutVars>
          <dgm:chPref val="3"/>
        </dgm:presLayoutVars>
      </dgm:prSet>
      <dgm:spPr/>
    </dgm:pt>
    <dgm:pt modelId="{3982414F-D4C1-4B9D-985B-F26A23250E67}" type="pres">
      <dgm:prSet presAssocID="{B03ED395-48A0-48B4-95A8-85C21416EAF6}" presName="rootConnector" presStyleLbl="node2" presStyleIdx="0" presStyleCnt="4"/>
      <dgm:spPr/>
    </dgm:pt>
    <dgm:pt modelId="{F68324A0-96B5-4BE2-89C1-88EF1728B05F}" type="pres">
      <dgm:prSet presAssocID="{B03ED395-48A0-48B4-95A8-85C21416EAF6}" presName="hierChild4" presStyleCnt="0"/>
      <dgm:spPr/>
    </dgm:pt>
    <dgm:pt modelId="{B22E35D5-DEE4-4CBF-9AA9-516318712CDD}" type="pres">
      <dgm:prSet presAssocID="{B03ED395-48A0-48B4-95A8-85C21416EAF6}" presName="hierChild5" presStyleCnt="0"/>
      <dgm:spPr/>
    </dgm:pt>
    <dgm:pt modelId="{3776F744-0BEA-402E-9E03-7424249D4834}" type="pres">
      <dgm:prSet presAssocID="{89F20C39-906B-400C-8577-EE14FEA8FFD9}" presName="Name64" presStyleLbl="parChTrans1D2" presStyleIdx="1" presStyleCnt="4"/>
      <dgm:spPr/>
    </dgm:pt>
    <dgm:pt modelId="{A9ACCED0-827E-4636-B09A-29DDB4BBCCF4}" type="pres">
      <dgm:prSet presAssocID="{3571FD54-44DD-441E-B2FF-9402629E663D}" presName="hierRoot2" presStyleCnt="0">
        <dgm:presLayoutVars>
          <dgm:hierBranch val="init"/>
        </dgm:presLayoutVars>
      </dgm:prSet>
      <dgm:spPr/>
    </dgm:pt>
    <dgm:pt modelId="{84C9D7D1-5030-4EA2-BD9F-08C874F1315A}" type="pres">
      <dgm:prSet presAssocID="{3571FD54-44DD-441E-B2FF-9402629E663D}" presName="rootComposite" presStyleCnt="0"/>
      <dgm:spPr/>
    </dgm:pt>
    <dgm:pt modelId="{2F18175C-07C4-41DD-9AD5-33BB6F03D4D1}" type="pres">
      <dgm:prSet presAssocID="{3571FD54-44DD-441E-B2FF-9402629E663D}" presName="rootText" presStyleLbl="node2" presStyleIdx="1" presStyleCnt="4" custScaleX="276729" custScaleY="79955">
        <dgm:presLayoutVars>
          <dgm:chPref val="3"/>
        </dgm:presLayoutVars>
      </dgm:prSet>
      <dgm:spPr/>
    </dgm:pt>
    <dgm:pt modelId="{B0EDB19C-02CF-472F-A33A-2D707B74B6EE}" type="pres">
      <dgm:prSet presAssocID="{3571FD54-44DD-441E-B2FF-9402629E663D}" presName="rootConnector" presStyleLbl="node2" presStyleIdx="1" presStyleCnt="4"/>
      <dgm:spPr/>
    </dgm:pt>
    <dgm:pt modelId="{0A8BF4E3-EE5B-4B97-8FA1-699F4C995A7D}" type="pres">
      <dgm:prSet presAssocID="{3571FD54-44DD-441E-B2FF-9402629E663D}" presName="hierChild4" presStyleCnt="0"/>
      <dgm:spPr/>
    </dgm:pt>
    <dgm:pt modelId="{0580EBEC-F39D-4B34-B232-E20BF07C591E}" type="pres">
      <dgm:prSet presAssocID="{3571FD54-44DD-441E-B2FF-9402629E663D}" presName="hierChild5" presStyleCnt="0"/>
      <dgm:spPr/>
    </dgm:pt>
    <dgm:pt modelId="{31DA9BE2-03B8-4461-B396-93539BB837E4}" type="pres">
      <dgm:prSet presAssocID="{EDB29EC7-830F-4C1B-8A0F-27F984CB0F91}" presName="Name64" presStyleLbl="parChTrans1D2" presStyleIdx="2" presStyleCnt="4"/>
      <dgm:spPr/>
    </dgm:pt>
    <dgm:pt modelId="{22BC1B45-C4AB-43B6-A0DA-18FBBE779C03}" type="pres">
      <dgm:prSet presAssocID="{41B368A9-EBC4-4FB5-AA39-15C65D0DB4C8}" presName="hierRoot2" presStyleCnt="0">
        <dgm:presLayoutVars>
          <dgm:hierBranch val="init"/>
        </dgm:presLayoutVars>
      </dgm:prSet>
      <dgm:spPr/>
    </dgm:pt>
    <dgm:pt modelId="{DEB408EA-AAEA-4225-877F-5E3A390C4CD6}" type="pres">
      <dgm:prSet presAssocID="{41B368A9-EBC4-4FB5-AA39-15C65D0DB4C8}" presName="rootComposite" presStyleCnt="0"/>
      <dgm:spPr/>
    </dgm:pt>
    <dgm:pt modelId="{B5F7520F-6291-4022-BE46-0A11EE41A6B2}" type="pres">
      <dgm:prSet presAssocID="{41B368A9-EBC4-4FB5-AA39-15C65D0DB4C8}" presName="rootText" presStyleLbl="node2" presStyleIdx="2" presStyleCnt="4" custScaleX="276729">
        <dgm:presLayoutVars>
          <dgm:chPref val="3"/>
        </dgm:presLayoutVars>
      </dgm:prSet>
      <dgm:spPr/>
    </dgm:pt>
    <dgm:pt modelId="{9BC7C75E-A3F4-4FF8-ABE0-7E17619AF9C8}" type="pres">
      <dgm:prSet presAssocID="{41B368A9-EBC4-4FB5-AA39-15C65D0DB4C8}" presName="rootConnector" presStyleLbl="node2" presStyleIdx="2" presStyleCnt="4"/>
      <dgm:spPr/>
    </dgm:pt>
    <dgm:pt modelId="{AE904D56-AEAC-4D66-84C3-16B596ED074F}" type="pres">
      <dgm:prSet presAssocID="{41B368A9-EBC4-4FB5-AA39-15C65D0DB4C8}" presName="hierChild4" presStyleCnt="0"/>
      <dgm:spPr/>
    </dgm:pt>
    <dgm:pt modelId="{97A8E2C8-7878-4814-981F-60D3C3A7C8EB}" type="pres">
      <dgm:prSet presAssocID="{41B368A9-EBC4-4FB5-AA39-15C65D0DB4C8}" presName="hierChild5" presStyleCnt="0"/>
      <dgm:spPr/>
    </dgm:pt>
    <dgm:pt modelId="{C16A20D7-709B-4339-B7C1-2ED82BC767D1}" type="pres">
      <dgm:prSet presAssocID="{AA7581E6-9873-4628-A2B9-2E9662FA2288}" presName="Name64" presStyleLbl="parChTrans1D2" presStyleIdx="3" presStyleCnt="4"/>
      <dgm:spPr/>
    </dgm:pt>
    <dgm:pt modelId="{05FCF866-1D9C-4B1E-A27C-FBCF57FF7EB6}" type="pres">
      <dgm:prSet presAssocID="{3F40A77C-2977-4074-AD30-F7895B39BB14}" presName="hierRoot2" presStyleCnt="0">
        <dgm:presLayoutVars>
          <dgm:hierBranch val="init"/>
        </dgm:presLayoutVars>
      </dgm:prSet>
      <dgm:spPr/>
    </dgm:pt>
    <dgm:pt modelId="{4DC54085-6540-4115-A7EC-FE5076839167}" type="pres">
      <dgm:prSet presAssocID="{3F40A77C-2977-4074-AD30-F7895B39BB14}" presName="rootComposite" presStyleCnt="0"/>
      <dgm:spPr/>
    </dgm:pt>
    <dgm:pt modelId="{30E507D3-C468-485B-9CED-3167C795A430}" type="pres">
      <dgm:prSet presAssocID="{3F40A77C-2977-4074-AD30-F7895B39BB14}" presName="rootText" presStyleLbl="node2" presStyleIdx="3" presStyleCnt="4" custScaleX="276729">
        <dgm:presLayoutVars>
          <dgm:chPref val="3"/>
        </dgm:presLayoutVars>
      </dgm:prSet>
      <dgm:spPr/>
    </dgm:pt>
    <dgm:pt modelId="{2B0937E9-FFCF-452F-B8FE-6DCA21609AB1}" type="pres">
      <dgm:prSet presAssocID="{3F40A77C-2977-4074-AD30-F7895B39BB14}" presName="rootConnector" presStyleLbl="node2" presStyleIdx="3" presStyleCnt="4"/>
      <dgm:spPr/>
    </dgm:pt>
    <dgm:pt modelId="{E146D694-592C-4E44-B5D6-B5E0011A97C1}" type="pres">
      <dgm:prSet presAssocID="{3F40A77C-2977-4074-AD30-F7895B39BB14}" presName="hierChild4" presStyleCnt="0"/>
      <dgm:spPr/>
    </dgm:pt>
    <dgm:pt modelId="{C153449E-CA76-4CCB-B96F-FB47892B0178}" type="pres">
      <dgm:prSet presAssocID="{3F40A77C-2977-4074-AD30-F7895B39BB14}" presName="hierChild5" presStyleCnt="0"/>
      <dgm:spPr/>
    </dgm:pt>
    <dgm:pt modelId="{AE3E17C2-4FDC-41B8-87A1-F203E59D9CD9}" type="pres">
      <dgm:prSet presAssocID="{FFEDF56F-E296-42A2-B132-DADB0A621FB9}" presName="hierChild3" presStyleCnt="0"/>
      <dgm:spPr/>
    </dgm:pt>
  </dgm:ptLst>
  <dgm:cxnLst>
    <dgm:cxn modelId="{A2FC571C-3D44-4A3B-A793-747461257CF2}" srcId="{F188173C-4C07-4B8D-8BD4-2CC64257FE29}" destId="{FFEDF56F-E296-42A2-B132-DADB0A621FB9}" srcOrd="0" destOrd="0" parTransId="{A3086FBD-91B9-4240-9FDB-8A9C5E663B28}" sibTransId="{54DC1791-22A7-4D98-A5B7-8D210AF5A9FD}"/>
    <dgm:cxn modelId="{41DB7F1E-AD55-4076-8C28-8EE2F66D8FCE}" type="presOf" srcId="{41B368A9-EBC4-4FB5-AA39-15C65D0DB4C8}" destId="{9BC7C75E-A3F4-4FF8-ABE0-7E17619AF9C8}" srcOrd="1" destOrd="0" presId="urn:microsoft.com/office/officeart/2009/3/layout/HorizontalOrganizationChart"/>
    <dgm:cxn modelId="{7307E429-CA87-4E5C-A58C-6DA922D4EA76}" srcId="{FFEDF56F-E296-42A2-B132-DADB0A621FB9}" destId="{41B368A9-EBC4-4FB5-AA39-15C65D0DB4C8}" srcOrd="2" destOrd="0" parTransId="{EDB29EC7-830F-4C1B-8A0F-27F984CB0F91}" sibTransId="{5BA4DBC5-9D79-4D97-A8BC-E897EF4E87BA}"/>
    <dgm:cxn modelId="{19C2CA37-E466-4D2A-953D-181BCCF68C14}" type="presOf" srcId="{89F20C39-906B-400C-8577-EE14FEA8FFD9}" destId="{3776F744-0BEA-402E-9E03-7424249D4834}" srcOrd="0" destOrd="0" presId="urn:microsoft.com/office/officeart/2009/3/layout/HorizontalOrganizationChart"/>
    <dgm:cxn modelId="{0A8A3B3B-A5AA-474C-9E3B-5CE708EEDA36}" srcId="{FFEDF56F-E296-42A2-B132-DADB0A621FB9}" destId="{B03ED395-48A0-48B4-95A8-85C21416EAF6}" srcOrd="0" destOrd="0" parTransId="{9810CD7F-580E-4EE5-BEBA-0CB77D867658}" sibTransId="{FCB46B58-CBA2-4123-80A0-3F69432DC4C2}"/>
    <dgm:cxn modelId="{DE94635B-3D91-411B-B666-09BF4778461F}" srcId="{FFEDF56F-E296-42A2-B132-DADB0A621FB9}" destId="{3F40A77C-2977-4074-AD30-F7895B39BB14}" srcOrd="3" destOrd="0" parTransId="{AA7581E6-9873-4628-A2B9-2E9662FA2288}" sibTransId="{3B8B5AA0-2038-4F7D-AB78-B4B17DF81992}"/>
    <dgm:cxn modelId="{D038E549-BE06-4731-9975-F69053649EE7}" type="presOf" srcId="{3F40A77C-2977-4074-AD30-F7895B39BB14}" destId="{2B0937E9-FFCF-452F-B8FE-6DCA21609AB1}" srcOrd="1" destOrd="0" presId="urn:microsoft.com/office/officeart/2009/3/layout/HorizontalOrganizationChart"/>
    <dgm:cxn modelId="{EC38FC70-8420-4272-BB7A-574A83915328}" type="presOf" srcId="{FFEDF56F-E296-42A2-B132-DADB0A621FB9}" destId="{D2141EF6-DA6C-4D4C-94F0-A2AA2B5C0516}" srcOrd="1" destOrd="0" presId="urn:microsoft.com/office/officeart/2009/3/layout/HorizontalOrganizationChart"/>
    <dgm:cxn modelId="{F9AD4158-FAD2-447C-8294-FF2F945E1C96}" type="presOf" srcId="{41B368A9-EBC4-4FB5-AA39-15C65D0DB4C8}" destId="{B5F7520F-6291-4022-BE46-0A11EE41A6B2}" srcOrd="0" destOrd="0" presId="urn:microsoft.com/office/officeart/2009/3/layout/HorizontalOrganizationChart"/>
    <dgm:cxn modelId="{2E81B384-56AD-4EE9-9BCC-5981BCFB1787}" type="presOf" srcId="{B03ED395-48A0-48B4-95A8-85C21416EAF6}" destId="{0C4972EB-6C3F-4B84-8918-F70E0531D69F}" srcOrd="0" destOrd="0" presId="urn:microsoft.com/office/officeart/2009/3/layout/HorizontalOrganizationChart"/>
    <dgm:cxn modelId="{6CA86888-20EC-4F0B-9E8D-45A0DD179203}" type="presOf" srcId="{AA7581E6-9873-4628-A2B9-2E9662FA2288}" destId="{C16A20D7-709B-4339-B7C1-2ED82BC767D1}" srcOrd="0" destOrd="0" presId="urn:microsoft.com/office/officeart/2009/3/layout/HorizontalOrganizationChart"/>
    <dgm:cxn modelId="{5A16B091-BBA6-474C-BEAE-4E411ABFDF86}" type="presOf" srcId="{B03ED395-48A0-48B4-95A8-85C21416EAF6}" destId="{3982414F-D4C1-4B9D-985B-F26A23250E67}" srcOrd="1" destOrd="0" presId="urn:microsoft.com/office/officeart/2009/3/layout/HorizontalOrganizationChart"/>
    <dgm:cxn modelId="{1C49E1A1-A32D-48D4-A0A5-04BDB2355203}" type="presOf" srcId="{3571FD54-44DD-441E-B2FF-9402629E663D}" destId="{2F18175C-07C4-41DD-9AD5-33BB6F03D4D1}" srcOrd="0" destOrd="0" presId="urn:microsoft.com/office/officeart/2009/3/layout/HorizontalOrganizationChart"/>
    <dgm:cxn modelId="{29A96FA8-DBA8-4AEB-B5E0-71CF0FA98D3E}" type="presOf" srcId="{F188173C-4C07-4B8D-8BD4-2CC64257FE29}" destId="{56B9D065-223E-44A0-AF8A-E60AA964343C}" srcOrd="0" destOrd="0" presId="urn:microsoft.com/office/officeart/2009/3/layout/HorizontalOrganizationChart"/>
    <dgm:cxn modelId="{EE0D0FB0-BA75-4B41-A71F-3E820736922C}" type="presOf" srcId="{3F40A77C-2977-4074-AD30-F7895B39BB14}" destId="{30E507D3-C468-485B-9CED-3167C795A430}" srcOrd="0" destOrd="0" presId="urn:microsoft.com/office/officeart/2009/3/layout/HorizontalOrganizationChart"/>
    <dgm:cxn modelId="{84B152C0-EC48-4419-AC3B-51B9C3B38CA3}" type="presOf" srcId="{9810CD7F-580E-4EE5-BEBA-0CB77D867658}" destId="{2F0E4C84-5C90-414D-8AA3-72A35E679DC6}" srcOrd="0" destOrd="0" presId="urn:microsoft.com/office/officeart/2009/3/layout/HorizontalOrganizationChart"/>
    <dgm:cxn modelId="{473788C5-BB96-41D8-A340-D56008213DFB}" type="presOf" srcId="{EDB29EC7-830F-4C1B-8A0F-27F984CB0F91}" destId="{31DA9BE2-03B8-4461-B396-93539BB837E4}" srcOrd="0" destOrd="0" presId="urn:microsoft.com/office/officeart/2009/3/layout/HorizontalOrganizationChart"/>
    <dgm:cxn modelId="{6C33B3D8-9702-4EB6-B3C2-8D69CCF9E1BA}" type="presOf" srcId="{FFEDF56F-E296-42A2-B132-DADB0A621FB9}" destId="{886ADB3D-77A9-4976-A2DB-342569BCBFB8}" srcOrd="0" destOrd="0" presId="urn:microsoft.com/office/officeart/2009/3/layout/HorizontalOrganizationChart"/>
    <dgm:cxn modelId="{4138BFE4-A8BB-488C-A86E-1A0C0175492C}" srcId="{FFEDF56F-E296-42A2-B132-DADB0A621FB9}" destId="{3571FD54-44DD-441E-B2FF-9402629E663D}" srcOrd="1" destOrd="0" parTransId="{89F20C39-906B-400C-8577-EE14FEA8FFD9}" sibTransId="{335AEA36-510A-49C9-BFFD-8624A9561DB6}"/>
    <dgm:cxn modelId="{CF9E15F9-1862-4CAF-8F01-142D27825F59}" type="presOf" srcId="{3571FD54-44DD-441E-B2FF-9402629E663D}" destId="{B0EDB19C-02CF-472F-A33A-2D707B74B6EE}" srcOrd="1" destOrd="0" presId="urn:microsoft.com/office/officeart/2009/3/layout/HorizontalOrganizationChart"/>
    <dgm:cxn modelId="{F4298A47-204F-4631-A8E2-66EA9A44AA52}" type="presParOf" srcId="{56B9D065-223E-44A0-AF8A-E60AA964343C}" destId="{969708F4-7D5E-4528-9AB9-DEB3CBA8B9CE}" srcOrd="0" destOrd="0" presId="urn:microsoft.com/office/officeart/2009/3/layout/HorizontalOrganizationChart"/>
    <dgm:cxn modelId="{5C256BEF-8F26-4460-949B-D0F0406BBDD7}" type="presParOf" srcId="{969708F4-7D5E-4528-9AB9-DEB3CBA8B9CE}" destId="{C3D2652B-A670-480F-A661-C8AD29C280D0}" srcOrd="0" destOrd="0" presId="urn:microsoft.com/office/officeart/2009/3/layout/HorizontalOrganizationChart"/>
    <dgm:cxn modelId="{6B581EA1-58B9-481B-BEC4-22265CE30B6C}" type="presParOf" srcId="{C3D2652B-A670-480F-A661-C8AD29C280D0}" destId="{886ADB3D-77A9-4976-A2DB-342569BCBFB8}" srcOrd="0" destOrd="0" presId="urn:microsoft.com/office/officeart/2009/3/layout/HorizontalOrganizationChart"/>
    <dgm:cxn modelId="{56524CCA-A3E3-467D-A8D5-4655C0BB3ADA}" type="presParOf" srcId="{C3D2652B-A670-480F-A661-C8AD29C280D0}" destId="{D2141EF6-DA6C-4D4C-94F0-A2AA2B5C0516}" srcOrd="1" destOrd="0" presId="urn:microsoft.com/office/officeart/2009/3/layout/HorizontalOrganizationChart"/>
    <dgm:cxn modelId="{B3988214-B8B6-4404-9D9B-DC091D8242A9}" type="presParOf" srcId="{969708F4-7D5E-4528-9AB9-DEB3CBA8B9CE}" destId="{045C8B75-8B01-4F7D-ADB0-4C4DEB27B458}" srcOrd="1" destOrd="0" presId="urn:microsoft.com/office/officeart/2009/3/layout/HorizontalOrganizationChart"/>
    <dgm:cxn modelId="{CCD0DE39-320E-4D30-857B-69B89073D627}" type="presParOf" srcId="{045C8B75-8B01-4F7D-ADB0-4C4DEB27B458}" destId="{2F0E4C84-5C90-414D-8AA3-72A35E679DC6}" srcOrd="0" destOrd="0" presId="urn:microsoft.com/office/officeart/2009/3/layout/HorizontalOrganizationChart"/>
    <dgm:cxn modelId="{54461EA0-3B2B-4742-875F-C5EABD210560}" type="presParOf" srcId="{045C8B75-8B01-4F7D-ADB0-4C4DEB27B458}" destId="{BC65CCC1-F902-4FA4-8657-4BEA31149A59}" srcOrd="1" destOrd="0" presId="urn:microsoft.com/office/officeart/2009/3/layout/HorizontalOrganizationChart"/>
    <dgm:cxn modelId="{3004B952-64C5-49EF-BB0A-ACB5A22106AC}" type="presParOf" srcId="{BC65CCC1-F902-4FA4-8657-4BEA31149A59}" destId="{595615B5-311F-4B78-850A-E61B8D0B888E}" srcOrd="0" destOrd="0" presId="urn:microsoft.com/office/officeart/2009/3/layout/HorizontalOrganizationChart"/>
    <dgm:cxn modelId="{44225B70-4E2B-4E5D-8513-110CDD93FFE8}" type="presParOf" srcId="{595615B5-311F-4B78-850A-E61B8D0B888E}" destId="{0C4972EB-6C3F-4B84-8918-F70E0531D69F}" srcOrd="0" destOrd="0" presId="urn:microsoft.com/office/officeart/2009/3/layout/HorizontalOrganizationChart"/>
    <dgm:cxn modelId="{CE832F70-6EFD-4047-82F7-E6724864178A}" type="presParOf" srcId="{595615B5-311F-4B78-850A-E61B8D0B888E}" destId="{3982414F-D4C1-4B9D-985B-F26A23250E67}" srcOrd="1" destOrd="0" presId="urn:microsoft.com/office/officeart/2009/3/layout/HorizontalOrganizationChart"/>
    <dgm:cxn modelId="{46F0E494-4D6E-4637-AF00-266FE3E274D0}" type="presParOf" srcId="{BC65CCC1-F902-4FA4-8657-4BEA31149A59}" destId="{F68324A0-96B5-4BE2-89C1-88EF1728B05F}" srcOrd="1" destOrd="0" presId="urn:microsoft.com/office/officeart/2009/3/layout/HorizontalOrganizationChart"/>
    <dgm:cxn modelId="{B87B01D5-B4FE-45E9-95F5-9508DAA44A91}" type="presParOf" srcId="{BC65CCC1-F902-4FA4-8657-4BEA31149A59}" destId="{B22E35D5-DEE4-4CBF-9AA9-516318712CDD}" srcOrd="2" destOrd="0" presId="urn:microsoft.com/office/officeart/2009/3/layout/HorizontalOrganizationChart"/>
    <dgm:cxn modelId="{95019452-2F0F-4460-8402-BB58E0284110}" type="presParOf" srcId="{045C8B75-8B01-4F7D-ADB0-4C4DEB27B458}" destId="{3776F744-0BEA-402E-9E03-7424249D4834}" srcOrd="2" destOrd="0" presId="urn:microsoft.com/office/officeart/2009/3/layout/HorizontalOrganizationChart"/>
    <dgm:cxn modelId="{6997CF8D-1FDA-4099-B4E2-4C6771507B0E}" type="presParOf" srcId="{045C8B75-8B01-4F7D-ADB0-4C4DEB27B458}" destId="{A9ACCED0-827E-4636-B09A-29DDB4BBCCF4}" srcOrd="3" destOrd="0" presId="urn:microsoft.com/office/officeart/2009/3/layout/HorizontalOrganizationChart"/>
    <dgm:cxn modelId="{9727D271-4C5E-4800-826A-DC18B0A6E4E7}" type="presParOf" srcId="{A9ACCED0-827E-4636-B09A-29DDB4BBCCF4}" destId="{84C9D7D1-5030-4EA2-BD9F-08C874F1315A}" srcOrd="0" destOrd="0" presId="urn:microsoft.com/office/officeart/2009/3/layout/HorizontalOrganizationChart"/>
    <dgm:cxn modelId="{223AB648-DC15-4B6E-B6AE-B91E7DE74072}" type="presParOf" srcId="{84C9D7D1-5030-4EA2-BD9F-08C874F1315A}" destId="{2F18175C-07C4-41DD-9AD5-33BB6F03D4D1}" srcOrd="0" destOrd="0" presId="urn:microsoft.com/office/officeart/2009/3/layout/HorizontalOrganizationChart"/>
    <dgm:cxn modelId="{75697A42-3338-4EF5-99C9-5B11F32ADCB8}" type="presParOf" srcId="{84C9D7D1-5030-4EA2-BD9F-08C874F1315A}" destId="{B0EDB19C-02CF-472F-A33A-2D707B74B6EE}" srcOrd="1" destOrd="0" presId="urn:microsoft.com/office/officeart/2009/3/layout/HorizontalOrganizationChart"/>
    <dgm:cxn modelId="{3B4E0EFB-BD2A-4F0C-B006-41734491423E}" type="presParOf" srcId="{A9ACCED0-827E-4636-B09A-29DDB4BBCCF4}" destId="{0A8BF4E3-EE5B-4B97-8FA1-699F4C995A7D}" srcOrd="1" destOrd="0" presId="urn:microsoft.com/office/officeart/2009/3/layout/HorizontalOrganizationChart"/>
    <dgm:cxn modelId="{49CB4A0B-D288-492A-88B9-D23377DFD950}" type="presParOf" srcId="{A9ACCED0-827E-4636-B09A-29DDB4BBCCF4}" destId="{0580EBEC-F39D-4B34-B232-E20BF07C591E}" srcOrd="2" destOrd="0" presId="urn:microsoft.com/office/officeart/2009/3/layout/HorizontalOrganizationChart"/>
    <dgm:cxn modelId="{335F185D-CE59-4C4E-8EA1-A528D1B310BA}" type="presParOf" srcId="{045C8B75-8B01-4F7D-ADB0-4C4DEB27B458}" destId="{31DA9BE2-03B8-4461-B396-93539BB837E4}" srcOrd="4" destOrd="0" presId="urn:microsoft.com/office/officeart/2009/3/layout/HorizontalOrganizationChart"/>
    <dgm:cxn modelId="{1BA578A6-79A3-49DE-ADDB-C4DF9F3154D1}" type="presParOf" srcId="{045C8B75-8B01-4F7D-ADB0-4C4DEB27B458}" destId="{22BC1B45-C4AB-43B6-A0DA-18FBBE779C03}" srcOrd="5" destOrd="0" presId="urn:microsoft.com/office/officeart/2009/3/layout/HorizontalOrganizationChart"/>
    <dgm:cxn modelId="{60518AF4-E253-49DE-B5D5-7A3E799287EF}" type="presParOf" srcId="{22BC1B45-C4AB-43B6-A0DA-18FBBE779C03}" destId="{DEB408EA-AAEA-4225-877F-5E3A390C4CD6}" srcOrd="0" destOrd="0" presId="urn:microsoft.com/office/officeart/2009/3/layout/HorizontalOrganizationChart"/>
    <dgm:cxn modelId="{47C62458-C9D3-4FCF-B6C2-E85A7D85A8A4}" type="presParOf" srcId="{DEB408EA-AAEA-4225-877F-5E3A390C4CD6}" destId="{B5F7520F-6291-4022-BE46-0A11EE41A6B2}" srcOrd="0" destOrd="0" presId="urn:microsoft.com/office/officeart/2009/3/layout/HorizontalOrganizationChart"/>
    <dgm:cxn modelId="{7D74F51C-D07A-4F45-9323-E084D7443431}" type="presParOf" srcId="{DEB408EA-AAEA-4225-877F-5E3A390C4CD6}" destId="{9BC7C75E-A3F4-4FF8-ABE0-7E17619AF9C8}" srcOrd="1" destOrd="0" presId="urn:microsoft.com/office/officeart/2009/3/layout/HorizontalOrganizationChart"/>
    <dgm:cxn modelId="{CD6BDFE7-9C42-4DE4-AD98-9887C0AAB986}" type="presParOf" srcId="{22BC1B45-C4AB-43B6-A0DA-18FBBE779C03}" destId="{AE904D56-AEAC-4D66-84C3-16B596ED074F}" srcOrd="1" destOrd="0" presId="urn:microsoft.com/office/officeart/2009/3/layout/HorizontalOrganizationChart"/>
    <dgm:cxn modelId="{2A162AB3-4E41-41E9-A267-FA612FDBDBFA}" type="presParOf" srcId="{22BC1B45-C4AB-43B6-A0DA-18FBBE779C03}" destId="{97A8E2C8-7878-4814-981F-60D3C3A7C8EB}" srcOrd="2" destOrd="0" presId="urn:microsoft.com/office/officeart/2009/3/layout/HorizontalOrganizationChart"/>
    <dgm:cxn modelId="{DE56262D-1858-4096-AC97-ECDE4E36E464}" type="presParOf" srcId="{045C8B75-8B01-4F7D-ADB0-4C4DEB27B458}" destId="{C16A20D7-709B-4339-B7C1-2ED82BC767D1}" srcOrd="6" destOrd="0" presId="urn:microsoft.com/office/officeart/2009/3/layout/HorizontalOrganizationChart"/>
    <dgm:cxn modelId="{160DF260-1893-44E7-9AB1-4EA9A1228372}" type="presParOf" srcId="{045C8B75-8B01-4F7D-ADB0-4C4DEB27B458}" destId="{05FCF866-1D9C-4B1E-A27C-FBCF57FF7EB6}" srcOrd="7" destOrd="0" presId="urn:microsoft.com/office/officeart/2009/3/layout/HorizontalOrganizationChart"/>
    <dgm:cxn modelId="{40A75ED8-3844-4B7F-96FE-F6E20AB03FED}" type="presParOf" srcId="{05FCF866-1D9C-4B1E-A27C-FBCF57FF7EB6}" destId="{4DC54085-6540-4115-A7EC-FE5076839167}" srcOrd="0" destOrd="0" presId="urn:microsoft.com/office/officeart/2009/3/layout/HorizontalOrganizationChart"/>
    <dgm:cxn modelId="{397BEF6B-8F0F-45F1-A658-640B96509D5E}" type="presParOf" srcId="{4DC54085-6540-4115-A7EC-FE5076839167}" destId="{30E507D3-C468-485B-9CED-3167C795A430}" srcOrd="0" destOrd="0" presId="urn:microsoft.com/office/officeart/2009/3/layout/HorizontalOrganizationChart"/>
    <dgm:cxn modelId="{18E8C369-6E19-42FE-9D50-09B8292B9961}" type="presParOf" srcId="{4DC54085-6540-4115-A7EC-FE5076839167}" destId="{2B0937E9-FFCF-452F-B8FE-6DCA21609AB1}" srcOrd="1" destOrd="0" presId="urn:microsoft.com/office/officeart/2009/3/layout/HorizontalOrganizationChart"/>
    <dgm:cxn modelId="{1D2BD9B6-E71D-49F8-8D56-355DD8152CC3}" type="presParOf" srcId="{05FCF866-1D9C-4B1E-A27C-FBCF57FF7EB6}" destId="{E146D694-592C-4E44-B5D6-B5E0011A97C1}" srcOrd="1" destOrd="0" presId="urn:microsoft.com/office/officeart/2009/3/layout/HorizontalOrganizationChart"/>
    <dgm:cxn modelId="{F555A12C-4259-4D68-95B4-B89CCD92D7FA}" type="presParOf" srcId="{05FCF866-1D9C-4B1E-A27C-FBCF57FF7EB6}" destId="{C153449E-CA76-4CCB-B96F-FB47892B0178}" srcOrd="2" destOrd="0" presId="urn:microsoft.com/office/officeart/2009/3/layout/HorizontalOrganizationChart"/>
    <dgm:cxn modelId="{04A95A36-D394-4531-8645-DA79C8917B06}" type="presParOf" srcId="{969708F4-7D5E-4528-9AB9-DEB3CBA8B9CE}" destId="{AE3E17C2-4FDC-41B8-87A1-F203E59D9CD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50E652-C7F7-45A0-94DE-3BB3C62ECCF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6DB283B-8B28-4EDF-9F49-9EA780E18E57}">
      <dgm:prSet phldrT="[Texte]" custT="1"/>
      <dgm:spPr/>
      <dgm:t>
        <a:bodyPr/>
        <a:lstStyle/>
        <a:p>
          <a:r>
            <a:rPr lang="fr-FR" sz="2400" b="1">
              <a:latin typeface="Arial" panose="020B0604020202020204" pitchFamily="34" charset="0"/>
              <a:cs typeface="Arial" panose="020B0604020202020204" pitchFamily="34" charset="0"/>
            </a:rPr>
            <a:t>Outils à mettre en oeuvre</a:t>
          </a:r>
        </a:p>
      </dgm:t>
    </dgm:pt>
    <dgm:pt modelId="{07564053-3DAA-49A1-B8A9-10D5798F84CD}" type="parTrans" cxnId="{F40A812D-B528-490F-AEC4-86EABCAB3474}">
      <dgm:prSet/>
      <dgm:spPr/>
      <dgm:t>
        <a:bodyPr/>
        <a:lstStyle/>
        <a:p>
          <a:endParaRPr lang="fr-FR" sz="4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F17B77-E91B-4198-BB36-042EF9E2C5DC}" type="sibTrans" cxnId="{F40A812D-B528-490F-AEC4-86EABCAB3474}">
      <dgm:prSet/>
      <dgm:spPr/>
      <dgm:t>
        <a:bodyPr/>
        <a:lstStyle/>
        <a:p>
          <a:endParaRPr lang="fr-FR" sz="4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0CB777-7B91-468E-AF1E-CF6AE140C923}">
      <dgm:prSet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Statistiques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 (indicateurs, ratios) sur les réclamations pour connaître leur importance et suivre leur évolution. </a:t>
          </a:r>
        </a:p>
        <a:p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nombre des réclamations, nature, causes, délais de réponse, taux de satisfaction des clients après réparation, coût des réclamations…</a:t>
          </a:r>
        </a:p>
      </dgm:t>
    </dgm:pt>
    <dgm:pt modelId="{B421B978-944C-4E18-8244-AFF0CD6E573B}" type="parTrans" cxnId="{5AE7B7D7-18B7-4EB4-BEEC-E9AB9F55D190}">
      <dgm:prSet/>
      <dgm:spPr/>
      <dgm:t>
        <a:bodyPr/>
        <a:lstStyle/>
        <a:p>
          <a:endParaRPr lang="fr-FR" sz="4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733D30-9DC5-4FDE-AE2D-CF53341A2EB7}" type="sibTrans" cxnId="{5AE7B7D7-18B7-4EB4-BEEC-E9AB9F55D190}">
      <dgm:prSet/>
      <dgm:spPr/>
      <dgm:t>
        <a:bodyPr/>
        <a:lstStyle/>
        <a:p>
          <a:endParaRPr lang="fr-FR" sz="4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802A1E-57B1-4133-97BE-9DB6015E658D}">
      <dgm:prSet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Diagramme d’Ishikawa : 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il organise et récapitule des causes de dysfonctionnement pour mieux comprendre le problème.</a:t>
          </a:r>
        </a:p>
      </dgm:t>
    </dgm:pt>
    <dgm:pt modelId="{E48114BE-7F41-496A-A74A-55AE87F2FE36}" type="parTrans" cxnId="{1B621E4B-CD6B-45A0-8555-07B10B580F67}">
      <dgm:prSet/>
      <dgm:spPr/>
      <dgm:t>
        <a:bodyPr/>
        <a:lstStyle/>
        <a:p>
          <a:endParaRPr lang="fr-FR" sz="4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1AC744-3B0B-42DD-9B0C-BDFDDD8FDF73}" type="sibTrans" cxnId="{1B621E4B-CD6B-45A0-8555-07B10B580F67}">
      <dgm:prSet/>
      <dgm:spPr/>
      <dgm:t>
        <a:bodyPr/>
        <a:lstStyle/>
        <a:p>
          <a:endParaRPr lang="fr-FR" sz="4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E9417B-422D-4625-A138-70D2F41DE4EE}">
      <dgm:prSet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Diagramme de Pareto, graphiques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…</a:t>
          </a:r>
        </a:p>
      </dgm:t>
    </dgm:pt>
    <dgm:pt modelId="{7B1DBF4A-6B84-43C1-9417-4FF601AE0650}" type="parTrans" cxnId="{006362A6-ECD3-44E6-9E78-0B8EFCD7107F}">
      <dgm:prSet/>
      <dgm:spPr/>
      <dgm:t>
        <a:bodyPr/>
        <a:lstStyle/>
        <a:p>
          <a:endParaRPr lang="fr-FR" sz="4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FFD8C2-AE18-40ED-8E9F-FB275BB3E68B}" type="sibTrans" cxnId="{006362A6-ECD3-44E6-9E78-0B8EFCD7107F}">
      <dgm:prSet/>
      <dgm:spPr/>
      <dgm:t>
        <a:bodyPr/>
        <a:lstStyle/>
        <a:p>
          <a:endParaRPr lang="fr-FR" sz="4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4239D3-EC8D-499A-9464-02D1E3A1A4BB}" type="pres">
      <dgm:prSet presAssocID="{9A50E652-C7F7-45A0-94DE-3BB3C62ECCF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9405F6A-C6F7-4ED2-990F-1777A7B1A062}" type="pres">
      <dgm:prSet presAssocID="{D6DB283B-8B28-4EDF-9F49-9EA780E18E57}" presName="hierRoot1" presStyleCnt="0"/>
      <dgm:spPr/>
    </dgm:pt>
    <dgm:pt modelId="{3D51D75F-03E3-48A2-BBD3-94D1DAB3D06E}" type="pres">
      <dgm:prSet presAssocID="{D6DB283B-8B28-4EDF-9F49-9EA780E18E57}" presName="composite" presStyleCnt="0"/>
      <dgm:spPr/>
    </dgm:pt>
    <dgm:pt modelId="{901F3F80-D5CD-4413-BB69-DA9442364B42}" type="pres">
      <dgm:prSet presAssocID="{D6DB283B-8B28-4EDF-9F49-9EA780E18E57}" presName="background" presStyleLbl="node0" presStyleIdx="0" presStyleCnt="1"/>
      <dgm:spPr/>
    </dgm:pt>
    <dgm:pt modelId="{9AA78826-A3A2-4633-90E8-BC94D6C46147}" type="pres">
      <dgm:prSet presAssocID="{D6DB283B-8B28-4EDF-9F49-9EA780E18E57}" presName="text" presStyleLbl="fgAcc0" presStyleIdx="0" presStyleCnt="1" custScaleY="57016">
        <dgm:presLayoutVars>
          <dgm:chPref val="3"/>
        </dgm:presLayoutVars>
      </dgm:prSet>
      <dgm:spPr/>
    </dgm:pt>
    <dgm:pt modelId="{DE0C01B9-7DF5-4AD0-AF4D-B07F8211EDE6}" type="pres">
      <dgm:prSet presAssocID="{D6DB283B-8B28-4EDF-9F49-9EA780E18E57}" presName="hierChild2" presStyleCnt="0"/>
      <dgm:spPr/>
    </dgm:pt>
    <dgm:pt modelId="{21C17303-A217-4564-84B9-B69CD913F578}" type="pres">
      <dgm:prSet presAssocID="{B421B978-944C-4E18-8244-AFF0CD6E573B}" presName="Name10" presStyleLbl="parChTrans1D2" presStyleIdx="0" presStyleCnt="3"/>
      <dgm:spPr/>
    </dgm:pt>
    <dgm:pt modelId="{C1A63EEA-5B5B-4DEC-BDBB-2D445B73238E}" type="pres">
      <dgm:prSet presAssocID="{360CB777-7B91-468E-AF1E-CF6AE140C923}" presName="hierRoot2" presStyleCnt="0"/>
      <dgm:spPr/>
    </dgm:pt>
    <dgm:pt modelId="{E3A02BC4-4EA2-4078-876E-C124DF9AF82F}" type="pres">
      <dgm:prSet presAssocID="{360CB777-7B91-468E-AF1E-CF6AE140C923}" presName="composite2" presStyleCnt="0"/>
      <dgm:spPr/>
    </dgm:pt>
    <dgm:pt modelId="{49B1DB3F-CB74-4D3D-8BC7-7836F61794B7}" type="pres">
      <dgm:prSet presAssocID="{360CB777-7B91-468E-AF1E-CF6AE140C923}" presName="background2" presStyleLbl="node2" presStyleIdx="0" presStyleCnt="3"/>
      <dgm:spPr/>
    </dgm:pt>
    <dgm:pt modelId="{837DC6AE-4D96-472B-9DCB-2616825A1B5F}" type="pres">
      <dgm:prSet presAssocID="{360CB777-7B91-468E-AF1E-CF6AE140C923}" presName="text2" presStyleLbl="fgAcc2" presStyleIdx="0" presStyleCnt="3" custScaleX="169532" custScaleY="136691">
        <dgm:presLayoutVars>
          <dgm:chPref val="3"/>
        </dgm:presLayoutVars>
      </dgm:prSet>
      <dgm:spPr/>
    </dgm:pt>
    <dgm:pt modelId="{76B835EB-FF05-403E-8491-1CE164C172FA}" type="pres">
      <dgm:prSet presAssocID="{360CB777-7B91-468E-AF1E-CF6AE140C923}" presName="hierChild3" presStyleCnt="0"/>
      <dgm:spPr/>
    </dgm:pt>
    <dgm:pt modelId="{7AFD631F-18FB-48D6-929F-47F61A76820B}" type="pres">
      <dgm:prSet presAssocID="{E48114BE-7F41-496A-A74A-55AE87F2FE36}" presName="Name10" presStyleLbl="parChTrans1D2" presStyleIdx="1" presStyleCnt="3"/>
      <dgm:spPr/>
    </dgm:pt>
    <dgm:pt modelId="{9BB8AB65-8DA0-4D14-97C8-B37ED8DD7942}" type="pres">
      <dgm:prSet presAssocID="{88802A1E-57B1-4133-97BE-9DB6015E658D}" presName="hierRoot2" presStyleCnt="0"/>
      <dgm:spPr/>
    </dgm:pt>
    <dgm:pt modelId="{DA1A2751-016E-494F-A463-C02C162139BC}" type="pres">
      <dgm:prSet presAssocID="{88802A1E-57B1-4133-97BE-9DB6015E658D}" presName="composite2" presStyleCnt="0"/>
      <dgm:spPr/>
    </dgm:pt>
    <dgm:pt modelId="{D1C3EDBC-DDEE-4DA4-9C0E-8D5E519B68DA}" type="pres">
      <dgm:prSet presAssocID="{88802A1E-57B1-4133-97BE-9DB6015E658D}" presName="background2" presStyleLbl="node2" presStyleIdx="1" presStyleCnt="3"/>
      <dgm:spPr/>
    </dgm:pt>
    <dgm:pt modelId="{89AF9E8B-B805-4F42-A3D4-2F43425C5AA6}" type="pres">
      <dgm:prSet presAssocID="{88802A1E-57B1-4133-97BE-9DB6015E658D}" presName="text2" presStyleLbl="fgAcc2" presStyleIdx="1" presStyleCnt="3" custScaleX="96702" custScaleY="136130">
        <dgm:presLayoutVars>
          <dgm:chPref val="3"/>
        </dgm:presLayoutVars>
      </dgm:prSet>
      <dgm:spPr/>
    </dgm:pt>
    <dgm:pt modelId="{44CEBC9E-DC6D-4DCD-82DD-A7D85ED4043C}" type="pres">
      <dgm:prSet presAssocID="{88802A1E-57B1-4133-97BE-9DB6015E658D}" presName="hierChild3" presStyleCnt="0"/>
      <dgm:spPr/>
    </dgm:pt>
    <dgm:pt modelId="{D266E876-CC9C-452A-8565-89FC111B333C}" type="pres">
      <dgm:prSet presAssocID="{7B1DBF4A-6B84-43C1-9417-4FF601AE0650}" presName="Name10" presStyleLbl="parChTrans1D2" presStyleIdx="2" presStyleCnt="3"/>
      <dgm:spPr/>
    </dgm:pt>
    <dgm:pt modelId="{B3A976B0-FB01-46BB-80AD-4074290C8999}" type="pres">
      <dgm:prSet presAssocID="{64E9417B-422D-4625-A138-70D2F41DE4EE}" presName="hierRoot2" presStyleCnt="0"/>
      <dgm:spPr/>
    </dgm:pt>
    <dgm:pt modelId="{DF8C1183-62B7-4329-9CA7-4565A3629F30}" type="pres">
      <dgm:prSet presAssocID="{64E9417B-422D-4625-A138-70D2F41DE4EE}" presName="composite2" presStyleCnt="0"/>
      <dgm:spPr/>
    </dgm:pt>
    <dgm:pt modelId="{9AAB9C06-A207-4C93-8386-2BC250EB7251}" type="pres">
      <dgm:prSet presAssocID="{64E9417B-422D-4625-A138-70D2F41DE4EE}" presName="background2" presStyleLbl="node2" presStyleIdx="2" presStyleCnt="3"/>
      <dgm:spPr/>
    </dgm:pt>
    <dgm:pt modelId="{6F8C9DFE-02A7-4BA2-927A-966E8DE512B1}" type="pres">
      <dgm:prSet presAssocID="{64E9417B-422D-4625-A138-70D2F41DE4EE}" presName="text2" presStyleLbl="fgAcc2" presStyleIdx="2" presStyleCnt="3" custScaleX="68960" custScaleY="136130">
        <dgm:presLayoutVars>
          <dgm:chPref val="3"/>
        </dgm:presLayoutVars>
      </dgm:prSet>
      <dgm:spPr/>
    </dgm:pt>
    <dgm:pt modelId="{85989522-7BF1-4B25-9C11-12D7D6458C88}" type="pres">
      <dgm:prSet presAssocID="{64E9417B-422D-4625-A138-70D2F41DE4EE}" presName="hierChild3" presStyleCnt="0"/>
      <dgm:spPr/>
    </dgm:pt>
  </dgm:ptLst>
  <dgm:cxnLst>
    <dgm:cxn modelId="{F40A812D-B528-490F-AEC4-86EABCAB3474}" srcId="{9A50E652-C7F7-45A0-94DE-3BB3C62ECCF5}" destId="{D6DB283B-8B28-4EDF-9F49-9EA780E18E57}" srcOrd="0" destOrd="0" parTransId="{07564053-3DAA-49A1-B8A9-10D5798F84CD}" sibTransId="{0CF17B77-E91B-4198-BB36-042EF9E2C5DC}"/>
    <dgm:cxn modelId="{B09D8738-D2EA-4DC4-8BEC-F2E51E806FA1}" type="presOf" srcId="{88802A1E-57B1-4133-97BE-9DB6015E658D}" destId="{89AF9E8B-B805-4F42-A3D4-2F43425C5AA6}" srcOrd="0" destOrd="0" presId="urn:microsoft.com/office/officeart/2005/8/layout/hierarchy1"/>
    <dgm:cxn modelId="{63C0E73B-451C-44FA-AB34-3A05F5EC35E0}" type="presOf" srcId="{9A50E652-C7F7-45A0-94DE-3BB3C62ECCF5}" destId="{F34239D3-EC8D-499A-9464-02D1E3A1A4BB}" srcOrd="0" destOrd="0" presId="urn:microsoft.com/office/officeart/2005/8/layout/hierarchy1"/>
    <dgm:cxn modelId="{1B621E4B-CD6B-45A0-8555-07B10B580F67}" srcId="{D6DB283B-8B28-4EDF-9F49-9EA780E18E57}" destId="{88802A1E-57B1-4133-97BE-9DB6015E658D}" srcOrd="1" destOrd="0" parTransId="{E48114BE-7F41-496A-A74A-55AE87F2FE36}" sibTransId="{AE1AC744-3B0B-42DD-9B0C-BDFDDD8FDF73}"/>
    <dgm:cxn modelId="{9433CF78-07A2-4B92-AE36-7067B8E9E9C9}" type="presOf" srcId="{7B1DBF4A-6B84-43C1-9417-4FF601AE0650}" destId="{D266E876-CC9C-452A-8565-89FC111B333C}" srcOrd="0" destOrd="0" presId="urn:microsoft.com/office/officeart/2005/8/layout/hierarchy1"/>
    <dgm:cxn modelId="{5E4BE459-E8EC-40E8-84BD-F876EBB826AA}" type="presOf" srcId="{B421B978-944C-4E18-8244-AFF0CD6E573B}" destId="{21C17303-A217-4564-84B9-B69CD913F578}" srcOrd="0" destOrd="0" presId="urn:microsoft.com/office/officeart/2005/8/layout/hierarchy1"/>
    <dgm:cxn modelId="{006362A6-ECD3-44E6-9E78-0B8EFCD7107F}" srcId="{D6DB283B-8B28-4EDF-9F49-9EA780E18E57}" destId="{64E9417B-422D-4625-A138-70D2F41DE4EE}" srcOrd="2" destOrd="0" parTransId="{7B1DBF4A-6B84-43C1-9417-4FF601AE0650}" sibTransId="{EDFFD8C2-AE18-40ED-8E9F-FB275BB3E68B}"/>
    <dgm:cxn modelId="{51D228C3-E592-4625-931F-E235193E69B9}" type="presOf" srcId="{E48114BE-7F41-496A-A74A-55AE87F2FE36}" destId="{7AFD631F-18FB-48D6-929F-47F61A76820B}" srcOrd="0" destOrd="0" presId="urn:microsoft.com/office/officeart/2005/8/layout/hierarchy1"/>
    <dgm:cxn modelId="{C81886CD-DB2E-4101-8A50-05BEE631D11D}" type="presOf" srcId="{D6DB283B-8B28-4EDF-9F49-9EA780E18E57}" destId="{9AA78826-A3A2-4633-90E8-BC94D6C46147}" srcOrd="0" destOrd="0" presId="urn:microsoft.com/office/officeart/2005/8/layout/hierarchy1"/>
    <dgm:cxn modelId="{5AE7B7D7-18B7-4EB4-BEEC-E9AB9F55D190}" srcId="{D6DB283B-8B28-4EDF-9F49-9EA780E18E57}" destId="{360CB777-7B91-468E-AF1E-CF6AE140C923}" srcOrd="0" destOrd="0" parTransId="{B421B978-944C-4E18-8244-AFF0CD6E573B}" sibTransId="{73733D30-9DC5-4FDE-AE2D-CF53341A2EB7}"/>
    <dgm:cxn modelId="{E92464EE-F881-4604-864D-D24095EC5FB4}" type="presOf" srcId="{64E9417B-422D-4625-A138-70D2F41DE4EE}" destId="{6F8C9DFE-02A7-4BA2-927A-966E8DE512B1}" srcOrd="0" destOrd="0" presId="urn:microsoft.com/office/officeart/2005/8/layout/hierarchy1"/>
    <dgm:cxn modelId="{CB3DC1F5-3940-4C0B-A105-F586E5C3453D}" type="presOf" srcId="{360CB777-7B91-468E-AF1E-CF6AE140C923}" destId="{837DC6AE-4D96-472B-9DCB-2616825A1B5F}" srcOrd="0" destOrd="0" presId="urn:microsoft.com/office/officeart/2005/8/layout/hierarchy1"/>
    <dgm:cxn modelId="{B695D12E-FED0-4442-91A9-54C8E84A9F14}" type="presParOf" srcId="{F34239D3-EC8D-499A-9464-02D1E3A1A4BB}" destId="{79405F6A-C6F7-4ED2-990F-1777A7B1A062}" srcOrd="0" destOrd="0" presId="urn:microsoft.com/office/officeart/2005/8/layout/hierarchy1"/>
    <dgm:cxn modelId="{D4BE6902-9AC0-41DA-B39F-08D1414CB285}" type="presParOf" srcId="{79405F6A-C6F7-4ED2-990F-1777A7B1A062}" destId="{3D51D75F-03E3-48A2-BBD3-94D1DAB3D06E}" srcOrd="0" destOrd="0" presId="urn:microsoft.com/office/officeart/2005/8/layout/hierarchy1"/>
    <dgm:cxn modelId="{6BEC69F5-FF8F-41E9-91BA-166D93A515C4}" type="presParOf" srcId="{3D51D75F-03E3-48A2-BBD3-94D1DAB3D06E}" destId="{901F3F80-D5CD-4413-BB69-DA9442364B42}" srcOrd="0" destOrd="0" presId="urn:microsoft.com/office/officeart/2005/8/layout/hierarchy1"/>
    <dgm:cxn modelId="{1E584141-601B-4533-9637-734AAE4D502A}" type="presParOf" srcId="{3D51D75F-03E3-48A2-BBD3-94D1DAB3D06E}" destId="{9AA78826-A3A2-4633-90E8-BC94D6C46147}" srcOrd="1" destOrd="0" presId="urn:microsoft.com/office/officeart/2005/8/layout/hierarchy1"/>
    <dgm:cxn modelId="{F329D6EB-EC55-4D35-9FE3-14AC1408E9EF}" type="presParOf" srcId="{79405F6A-C6F7-4ED2-990F-1777A7B1A062}" destId="{DE0C01B9-7DF5-4AD0-AF4D-B07F8211EDE6}" srcOrd="1" destOrd="0" presId="urn:microsoft.com/office/officeart/2005/8/layout/hierarchy1"/>
    <dgm:cxn modelId="{433B66DF-4274-4C82-B215-8BDD171B1893}" type="presParOf" srcId="{DE0C01B9-7DF5-4AD0-AF4D-B07F8211EDE6}" destId="{21C17303-A217-4564-84B9-B69CD913F578}" srcOrd="0" destOrd="0" presId="urn:microsoft.com/office/officeart/2005/8/layout/hierarchy1"/>
    <dgm:cxn modelId="{0B304645-F8AC-4FD6-9DC3-B248774D375B}" type="presParOf" srcId="{DE0C01B9-7DF5-4AD0-AF4D-B07F8211EDE6}" destId="{C1A63EEA-5B5B-4DEC-BDBB-2D445B73238E}" srcOrd="1" destOrd="0" presId="urn:microsoft.com/office/officeart/2005/8/layout/hierarchy1"/>
    <dgm:cxn modelId="{D0624E81-B455-4CAA-8892-B31304C30B21}" type="presParOf" srcId="{C1A63EEA-5B5B-4DEC-BDBB-2D445B73238E}" destId="{E3A02BC4-4EA2-4078-876E-C124DF9AF82F}" srcOrd="0" destOrd="0" presId="urn:microsoft.com/office/officeart/2005/8/layout/hierarchy1"/>
    <dgm:cxn modelId="{9246068C-2B11-40CB-8CA1-9D8BD192292C}" type="presParOf" srcId="{E3A02BC4-4EA2-4078-876E-C124DF9AF82F}" destId="{49B1DB3F-CB74-4D3D-8BC7-7836F61794B7}" srcOrd="0" destOrd="0" presId="urn:microsoft.com/office/officeart/2005/8/layout/hierarchy1"/>
    <dgm:cxn modelId="{F23CCB7A-9E67-4A5D-BF80-36F2F08811CE}" type="presParOf" srcId="{E3A02BC4-4EA2-4078-876E-C124DF9AF82F}" destId="{837DC6AE-4D96-472B-9DCB-2616825A1B5F}" srcOrd="1" destOrd="0" presId="urn:microsoft.com/office/officeart/2005/8/layout/hierarchy1"/>
    <dgm:cxn modelId="{6A50F588-E648-485F-8C52-6134FCE00512}" type="presParOf" srcId="{C1A63EEA-5B5B-4DEC-BDBB-2D445B73238E}" destId="{76B835EB-FF05-403E-8491-1CE164C172FA}" srcOrd="1" destOrd="0" presId="urn:microsoft.com/office/officeart/2005/8/layout/hierarchy1"/>
    <dgm:cxn modelId="{0CC52842-544A-43A5-A363-A205E9EC753F}" type="presParOf" srcId="{DE0C01B9-7DF5-4AD0-AF4D-B07F8211EDE6}" destId="{7AFD631F-18FB-48D6-929F-47F61A76820B}" srcOrd="2" destOrd="0" presId="urn:microsoft.com/office/officeart/2005/8/layout/hierarchy1"/>
    <dgm:cxn modelId="{66BEAC14-372F-4862-9746-76ED933F9A22}" type="presParOf" srcId="{DE0C01B9-7DF5-4AD0-AF4D-B07F8211EDE6}" destId="{9BB8AB65-8DA0-4D14-97C8-B37ED8DD7942}" srcOrd="3" destOrd="0" presId="urn:microsoft.com/office/officeart/2005/8/layout/hierarchy1"/>
    <dgm:cxn modelId="{5BA679D9-45D6-4694-9F82-28A6DBEB36DB}" type="presParOf" srcId="{9BB8AB65-8DA0-4D14-97C8-B37ED8DD7942}" destId="{DA1A2751-016E-494F-A463-C02C162139BC}" srcOrd="0" destOrd="0" presId="urn:microsoft.com/office/officeart/2005/8/layout/hierarchy1"/>
    <dgm:cxn modelId="{BB29E8B2-A825-49E3-B22E-13083F8D4EFE}" type="presParOf" srcId="{DA1A2751-016E-494F-A463-C02C162139BC}" destId="{D1C3EDBC-DDEE-4DA4-9C0E-8D5E519B68DA}" srcOrd="0" destOrd="0" presId="urn:microsoft.com/office/officeart/2005/8/layout/hierarchy1"/>
    <dgm:cxn modelId="{369E6E2D-7C2B-4A68-BF47-701FD858CE73}" type="presParOf" srcId="{DA1A2751-016E-494F-A463-C02C162139BC}" destId="{89AF9E8B-B805-4F42-A3D4-2F43425C5AA6}" srcOrd="1" destOrd="0" presId="urn:microsoft.com/office/officeart/2005/8/layout/hierarchy1"/>
    <dgm:cxn modelId="{960C2FEB-83CA-4E21-9804-0ED73399F5A8}" type="presParOf" srcId="{9BB8AB65-8DA0-4D14-97C8-B37ED8DD7942}" destId="{44CEBC9E-DC6D-4DCD-82DD-A7D85ED4043C}" srcOrd="1" destOrd="0" presId="urn:microsoft.com/office/officeart/2005/8/layout/hierarchy1"/>
    <dgm:cxn modelId="{CCC1DB4C-F0B0-4876-9726-1C6213E7D53B}" type="presParOf" srcId="{DE0C01B9-7DF5-4AD0-AF4D-B07F8211EDE6}" destId="{D266E876-CC9C-452A-8565-89FC111B333C}" srcOrd="4" destOrd="0" presId="urn:microsoft.com/office/officeart/2005/8/layout/hierarchy1"/>
    <dgm:cxn modelId="{3F569A11-DB8E-43BB-A67F-1D910E4CD297}" type="presParOf" srcId="{DE0C01B9-7DF5-4AD0-AF4D-B07F8211EDE6}" destId="{B3A976B0-FB01-46BB-80AD-4074290C8999}" srcOrd="5" destOrd="0" presId="urn:microsoft.com/office/officeart/2005/8/layout/hierarchy1"/>
    <dgm:cxn modelId="{EF3E3A9C-CE1F-45E3-BA39-B5BE9A7AF779}" type="presParOf" srcId="{B3A976B0-FB01-46BB-80AD-4074290C8999}" destId="{DF8C1183-62B7-4329-9CA7-4565A3629F30}" srcOrd="0" destOrd="0" presId="urn:microsoft.com/office/officeart/2005/8/layout/hierarchy1"/>
    <dgm:cxn modelId="{6F974034-8528-4C38-A360-1F4AB6FA69CC}" type="presParOf" srcId="{DF8C1183-62B7-4329-9CA7-4565A3629F30}" destId="{9AAB9C06-A207-4C93-8386-2BC250EB7251}" srcOrd="0" destOrd="0" presId="urn:microsoft.com/office/officeart/2005/8/layout/hierarchy1"/>
    <dgm:cxn modelId="{44A55077-176B-450A-9C37-3C0FB65AF5B4}" type="presParOf" srcId="{DF8C1183-62B7-4329-9CA7-4565A3629F30}" destId="{6F8C9DFE-02A7-4BA2-927A-966E8DE512B1}" srcOrd="1" destOrd="0" presId="urn:microsoft.com/office/officeart/2005/8/layout/hierarchy1"/>
    <dgm:cxn modelId="{9A9F07BE-E0BF-460F-9D5F-315CCBCD4F7D}" type="presParOf" srcId="{B3A976B0-FB01-46BB-80AD-4074290C8999}" destId="{85989522-7BF1-4B25-9C11-12D7D6458C8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F782A2-7E9D-473C-B339-69FEC0FB84C5}" type="doc">
      <dgm:prSet loTypeId="urn:microsoft.com/office/officeart/2005/8/layout/hierarchy3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0F8CA8BA-A937-40B5-A5F0-E4D95E546689}">
      <dgm:prSet custT="1"/>
      <dgm:spPr/>
      <dgm:t>
        <a:bodyPr/>
        <a:lstStyle/>
        <a:p>
          <a:r>
            <a:rPr lang="fr-FR" sz="3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Solutions</a:t>
          </a:r>
          <a:endParaRPr lang="fr-FR" sz="3200" dirty="0">
            <a:effectLst/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2A4CF3A7-80E5-47DA-A3A7-BAEB0F6AC104}" type="parTrans" cxnId="{2B927127-CE59-4E4E-8788-AD9645AC4BF0}">
      <dgm:prSet/>
      <dgm:spPr/>
      <dgm:t>
        <a:bodyPr/>
        <a:lstStyle/>
        <a:p>
          <a:endParaRPr lang="fr-FR"/>
        </a:p>
      </dgm:t>
    </dgm:pt>
    <dgm:pt modelId="{C6728116-0B8D-4324-931C-088AA657C876}" type="sibTrans" cxnId="{2B927127-CE59-4E4E-8788-AD9645AC4BF0}">
      <dgm:prSet/>
      <dgm:spPr/>
      <dgm:t>
        <a:bodyPr/>
        <a:lstStyle/>
        <a:p>
          <a:endParaRPr lang="fr-FR"/>
        </a:p>
      </dgm:t>
    </dgm:pt>
    <dgm:pt modelId="{4F8D3309-9BD3-4EB9-8F78-0A940FE5CC8C}">
      <dgm:prSet/>
      <dgm:spPr/>
      <dgm:t>
        <a:bodyPr/>
        <a:lstStyle/>
        <a:p>
          <a:r>
            <a:rPr lang="fr-FR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Recontacter les clients qui ne commandent plus depuis un certain temps pour connaître leurs motivations et proposer des solutions commerciales</a:t>
          </a:r>
          <a:endParaRPr lang="fr-FR" dirty="0">
            <a:effectLst/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2A58B5-4BC6-43A6-ACF3-F796E8049C74}" type="parTrans" cxnId="{946C74E1-B4B5-4BD8-8D21-BA524DF4CF07}">
      <dgm:prSet/>
      <dgm:spPr/>
      <dgm:t>
        <a:bodyPr/>
        <a:lstStyle/>
        <a:p>
          <a:endParaRPr lang="fr-FR"/>
        </a:p>
      </dgm:t>
    </dgm:pt>
    <dgm:pt modelId="{556B04A2-982E-41A2-BC9E-35B1297595B8}" type="sibTrans" cxnId="{946C74E1-B4B5-4BD8-8D21-BA524DF4CF07}">
      <dgm:prSet/>
      <dgm:spPr/>
      <dgm:t>
        <a:bodyPr/>
        <a:lstStyle/>
        <a:p>
          <a:endParaRPr lang="fr-FR"/>
        </a:p>
      </dgm:t>
    </dgm:pt>
    <dgm:pt modelId="{AE9A0C96-4BF4-4B7A-B332-F42EFE1E18F1}">
      <dgm:prSet/>
      <dgm:spPr/>
      <dgm:t>
        <a:bodyPr/>
        <a:lstStyle/>
        <a:p>
          <a:r>
            <a:rPr lang="fr-FR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Mettre en place une veille informationnelle sur les réseaux sociaux pour identifier les posts susceptibles de concerner l’entreprise ou ses produits</a:t>
          </a:r>
          <a:endParaRPr lang="fr-FR" dirty="0">
            <a:effectLst/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91BC49-31CC-4C8D-BF48-F435233CC42B}" type="parTrans" cxnId="{678B6148-305A-4B7F-A114-FDECC7763F15}">
      <dgm:prSet/>
      <dgm:spPr/>
      <dgm:t>
        <a:bodyPr/>
        <a:lstStyle/>
        <a:p>
          <a:endParaRPr lang="fr-FR"/>
        </a:p>
      </dgm:t>
    </dgm:pt>
    <dgm:pt modelId="{22F628C3-1C41-4DCA-BE13-16323A0D88F2}" type="sibTrans" cxnId="{678B6148-305A-4B7F-A114-FDECC7763F15}">
      <dgm:prSet/>
      <dgm:spPr/>
      <dgm:t>
        <a:bodyPr/>
        <a:lstStyle/>
        <a:p>
          <a:endParaRPr lang="fr-FR"/>
        </a:p>
      </dgm:t>
    </dgm:pt>
    <dgm:pt modelId="{E19BBA36-CB21-4B83-85EE-50DCAE26637E}">
      <dgm:prSet/>
      <dgm:spPr/>
      <dgm:t>
        <a:bodyPr/>
        <a:lstStyle/>
        <a:p>
          <a:r>
            <a:rPr lang="fr-FR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Réaliser des enquêtes de qualité ou de satisfaction périodiques ou après chaque achat auprès des clients</a:t>
          </a:r>
          <a:endParaRPr lang="fr-FR" dirty="0">
            <a:effectLst/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982FED-4295-492F-A5CD-B846806B11A2}" type="parTrans" cxnId="{B1C69F94-9878-4BF2-8A22-E7FF7B27498A}">
      <dgm:prSet/>
      <dgm:spPr/>
      <dgm:t>
        <a:bodyPr/>
        <a:lstStyle/>
        <a:p>
          <a:endParaRPr lang="fr-FR"/>
        </a:p>
      </dgm:t>
    </dgm:pt>
    <dgm:pt modelId="{A1CB6326-A8C4-4E2A-9A26-2F4EB0941D10}" type="sibTrans" cxnId="{B1C69F94-9878-4BF2-8A22-E7FF7B27498A}">
      <dgm:prSet/>
      <dgm:spPr/>
      <dgm:t>
        <a:bodyPr/>
        <a:lstStyle/>
        <a:p>
          <a:endParaRPr lang="fr-FR"/>
        </a:p>
      </dgm:t>
    </dgm:pt>
    <dgm:pt modelId="{36C71C4D-A620-44A5-9B2B-388042BCCFF7}" type="pres">
      <dgm:prSet presAssocID="{C0F782A2-7E9D-473C-B339-69FEC0FB84C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EBA50E0-BE29-4901-95DA-C64953CC0189}" type="pres">
      <dgm:prSet presAssocID="{0F8CA8BA-A937-40B5-A5F0-E4D95E546689}" presName="root" presStyleCnt="0"/>
      <dgm:spPr/>
    </dgm:pt>
    <dgm:pt modelId="{92CD65A7-1ED4-4694-AD13-8322C293CF9C}" type="pres">
      <dgm:prSet presAssocID="{0F8CA8BA-A937-40B5-A5F0-E4D95E546689}" presName="rootComposite" presStyleCnt="0"/>
      <dgm:spPr/>
    </dgm:pt>
    <dgm:pt modelId="{83AFCA23-4DA9-4964-B050-544A0B2853AD}" type="pres">
      <dgm:prSet presAssocID="{0F8CA8BA-A937-40B5-A5F0-E4D95E546689}" presName="rootText" presStyleLbl="node1" presStyleIdx="0" presStyleCnt="1" custScaleX="324507"/>
      <dgm:spPr/>
    </dgm:pt>
    <dgm:pt modelId="{F13CB31D-DBA8-42C9-B47F-958D7B702F17}" type="pres">
      <dgm:prSet presAssocID="{0F8CA8BA-A937-40B5-A5F0-E4D95E546689}" presName="rootConnector" presStyleLbl="node1" presStyleIdx="0" presStyleCnt="1"/>
      <dgm:spPr/>
    </dgm:pt>
    <dgm:pt modelId="{2F27BDF7-9486-4D2C-92E9-0CD94C728159}" type="pres">
      <dgm:prSet presAssocID="{0F8CA8BA-A937-40B5-A5F0-E4D95E546689}" presName="childShape" presStyleCnt="0"/>
      <dgm:spPr/>
    </dgm:pt>
    <dgm:pt modelId="{1E216752-711F-4DF8-9B8E-58D8E728D915}" type="pres">
      <dgm:prSet presAssocID="{C72A58B5-4BC6-43A6-ACF3-F796E8049C74}" presName="Name13" presStyleLbl="parChTrans1D2" presStyleIdx="0" presStyleCnt="3"/>
      <dgm:spPr/>
    </dgm:pt>
    <dgm:pt modelId="{AABD82D4-87B7-4438-B733-26CF86B4420E}" type="pres">
      <dgm:prSet presAssocID="{4F8D3309-9BD3-4EB9-8F78-0A940FE5CC8C}" presName="childText" presStyleLbl="bgAcc1" presStyleIdx="0" presStyleCnt="3" custScaleX="564567">
        <dgm:presLayoutVars>
          <dgm:bulletEnabled val="1"/>
        </dgm:presLayoutVars>
      </dgm:prSet>
      <dgm:spPr/>
    </dgm:pt>
    <dgm:pt modelId="{49A8A91B-19E0-41DC-8A75-9E5898A6765E}" type="pres">
      <dgm:prSet presAssocID="{7A91BC49-31CC-4C8D-BF48-F435233CC42B}" presName="Name13" presStyleLbl="parChTrans1D2" presStyleIdx="1" presStyleCnt="3"/>
      <dgm:spPr/>
    </dgm:pt>
    <dgm:pt modelId="{87848492-16BB-4B0B-A611-A3F243305AC1}" type="pres">
      <dgm:prSet presAssocID="{AE9A0C96-4BF4-4B7A-B332-F42EFE1E18F1}" presName="childText" presStyleLbl="bgAcc1" presStyleIdx="1" presStyleCnt="3" custScaleX="564567">
        <dgm:presLayoutVars>
          <dgm:bulletEnabled val="1"/>
        </dgm:presLayoutVars>
      </dgm:prSet>
      <dgm:spPr/>
    </dgm:pt>
    <dgm:pt modelId="{1EA230DC-9ADD-4AFD-8A5A-5CC89AA420EC}" type="pres">
      <dgm:prSet presAssocID="{A5982FED-4295-492F-A5CD-B846806B11A2}" presName="Name13" presStyleLbl="parChTrans1D2" presStyleIdx="2" presStyleCnt="3"/>
      <dgm:spPr/>
    </dgm:pt>
    <dgm:pt modelId="{AE22D2FE-65A2-4BCE-A178-78D1EC629133}" type="pres">
      <dgm:prSet presAssocID="{E19BBA36-CB21-4B83-85EE-50DCAE26637E}" presName="childText" presStyleLbl="bgAcc1" presStyleIdx="2" presStyleCnt="3" custScaleX="564567">
        <dgm:presLayoutVars>
          <dgm:bulletEnabled val="1"/>
        </dgm:presLayoutVars>
      </dgm:prSet>
      <dgm:spPr/>
    </dgm:pt>
  </dgm:ptLst>
  <dgm:cxnLst>
    <dgm:cxn modelId="{3F7C9903-B125-49E5-98F3-1B65E8A073D6}" type="presOf" srcId="{AE9A0C96-4BF4-4B7A-B332-F42EFE1E18F1}" destId="{87848492-16BB-4B0B-A611-A3F243305AC1}" srcOrd="0" destOrd="0" presId="urn:microsoft.com/office/officeart/2005/8/layout/hierarchy3"/>
    <dgm:cxn modelId="{2B927127-CE59-4E4E-8788-AD9645AC4BF0}" srcId="{C0F782A2-7E9D-473C-B339-69FEC0FB84C5}" destId="{0F8CA8BA-A937-40B5-A5F0-E4D95E546689}" srcOrd="0" destOrd="0" parTransId="{2A4CF3A7-80E5-47DA-A3A7-BAEB0F6AC104}" sibTransId="{C6728116-0B8D-4324-931C-088AA657C876}"/>
    <dgm:cxn modelId="{678B6148-305A-4B7F-A114-FDECC7763F15}" srcId="{0F8CA8BA-A937-40B5-A5F0-E4D95E546689}" destId="{AE9A0C96-4BF4-4B7A-B332-F42EFE1E18F1}" srcOrd="1" destOrd="0" parTransId="{7A91BC49-31CC-4C8D-BF48-F435233CC42B}" sibTransId="{22F628C3-1C41-4DCA-BE13-16323A0D88F2}"/>
    <dgm:cxn modelId="{58A49A56-BAE8-4A6F-BACC-E5305C1F4161}" type="presOf" srcId="{C0F782A2-7E9D-473C-B339-69FEC0FB84C5}" destId="{36C71C4D-A620-44A5-9B2B-388042BCCFF7}" srcOrd="0" destOrd="0" presId="urn:microsoft.com/office/officeart/2005/8/layout/hierarchy3"/>
    <dgm:cxn modelId="{B1C69F94-9878-4BF2-8A22-E7FF7B27498A}" srcId="{0F8CA8BA-A937-40B5-A5F0-E4D95E546689}" destId="{E19BBA36-CB21-4B83-85EE-50DCAE26637E}" srcOrd="2" destOrd="0" parTransId="{A5982FED-4295-492F-A5CD-B846806B11A2}" sibTransId="{A1CB6326-A8C4-4E2A-9A26-2F4EB0941D10}"/>
    <dgm:cxn modelId="{B19751A8-D8C4-4356-9C23-E547E21F99B0}" type="presOf" srcId="{A5982FED-4295-492F-A5CD-B846806B11A2}" destId="{1EA230DC-9ADD-4AFD-8A5A-5CC89AA420EC}" srcOrd="0" destOrd="0" presId="urn:microsoft.com/office/officeart/2005/8/layout/hierarchy3"/>
    <dgm:cxn modelId="{DB0658AB-09A3-4D88-88C7-4BB6EF492AC8}" type="presOf" srcId="{E19BBA36-CB21-4B83-85EE-50DCAE26637E}" destId="{AE22D2FE-65A2-4BCE-A178-78D1EC629133}" srcOrd="0" destOrd="0" presId="urn:microsoft.com/office/officeart/2005/8/layout/hierarchy3"/>
    <dgm:cxn modelId="{1A7642C2-0572-43C5-9FD1-EF625BB95B98}" type="presOf" srcId="{0F8CA8BA-A937-40B5-A5F0-E4D95E546689}" destId="{F13CB31D-DBA8-42C9-B47F-958D7B702F17}" srcOrd="1" destOrd="0" presId="urn:microsoft.com/office/officeart/2005/8/layout/hierarchy3"/>
    <dgm:cxn modelId="{D290BEC7-F384-4E68-985E-840CF96C65C2}" type="presOf" srcId="{7A91BC49-31CC-4C8D-BF48-F435233CC42B}" destId="{49A8A91B-19E0-41DC-8A75-9E5898A6765E}" srcOrd="0" destOrd="0" presId="urn:microsoft.com/office/officeart/2005/8/layout/hierarchy3"/>
    <dgm:cxn modelId="{C298B1D3-F19F-4FC6-AB6B-7FD7BF787F49}" type="presOf" srcId="{0F8CA8BA-A937-40B5-A5F0-E4D95E546689}" destId="{83AFCA23-4DA9-4964-B050-544A0B2853AD}" srcOrd="0" destOrd="0" presId="urn:microsoft.com/office/officeart/2005/8/layout/hierarchy3"/>
    <dgm:cxn modelId="{A5C4C5D3-1F23-44A7-A6D8-E519CE98FCB9}" type="presOf" srcId="{4F8D3309-9BD3-4EB9-8F78-0A940FE5CC8C}" destId="{AABD82D4-87B7-4438-B733-26CF86B4420E}" srcOrd="0" destOrd="0" presId="urn:microsoft.com/office/officeart/2005/8/layout/hierarchy3"/>
    <dgm:cxn modelId="{AB97E9D7-D66D-43CB-9DBA-D53EA205B31B}" type="presOf" srcId="{C72A58B5-4BC6-43A6-ACF3-F796E8049C74}" destId="{1E216752-711F-4DF8-9B8E-58D8E728D915}" srcOrd="0" destOrd="0" presId="urn:microsoft.com/office/officeart/2005/8/layout/hierarchy3"/>
    <dgm:cxn modelId="{946C74E1-B4B5-4BD8-8D21-BA524DF4CF07}" srcId="{0F8CA8BA-A937-40B5-A5F0-E4D95E546689}" destId="{4F8D3309-9BD3-4EB9-8F78-0A940FE5CC8C}" srcOrd="0" destOrd="0" parTransId="{C72A58B5-4BC6-43A6-ACF3-F796E8049C74}" sibTransId="{556B04A2-982E-41A2-BC9E-35B1297595B8}"/>
    <dgm:cxn modelId="{C570832A-8D33-44E8-97E8-6556E2F66287}" type="presParOf" srcId="{36C71C4D-A620-44A5-9B2B-388042BCCFF7}" destId="{0EBA50E0-BE29-4901-95DA-C64953CC0189}" srcOrd="0" destOrd="0" presId="urn:microsoft.com/office/officeart/2005/8/layout/hierarchy3"/>
    <dgm:cxn modelId="{6EADE4C6-CD7E-453E-BA1D-7CD5DFDF177E}" type="presParOf" srcId="{0EBA50E0-BE29-4901-95DA-C64953CC0189}" destId="{92CD65A7-1ED4-4694-AD13-8322C293CF9C}" srcOrd="0" destOrd="0" presId="urn:microsoft.com/office/officeart/2005/8/layout/hierarchy3"/>
    <dgm:cxn modelId="{3FF18176-7F54-4F4F-9822-CE166B232C50}" type="presParOf" srcId="{92CD65A7-1ED4-4694-AD13-8322C293CF9C}" destId="{83AFCA23-4DA9-4964-B050-544A0B2853AD}" srcOrd="0" destOrd="0" presId="urn:microsoft.com/office/officeart/2005/8/layout/hierarchy3"/>
    <dgm:cxn modelId="{4251864E-9182-469D-B73E-C213ACAD75C2}" type="presParOf" srcId="{92CD65A7-1ED4-4694-AD13-8322C293CF9C}" destId="{F13CB31D-DBA8-42C9-B47F-958D7B702F17}" srcOrd="1" destOrd="0" presId="urn:microsoft.com/office/officeart/2005/8/layout/hierarchy3"/>
    <dgm:cxn modelId="{40DA397A-0300-4F88-B61F-D48D23A84F95}" type="presParOf" srcId="{0EBA50E0-BE29-4901-95DA-C64953CC0189}" destId="{2F27BDF7-9486-4D2C-92E9-0CD94C728159}" srcOrd="1" destOrd="0" presId="urn:microsoft.com/office/officeart/2005/8/layout/hierarchy3"/>
    <dgm:cxn modelId="{31A25077-E410-4697-9C7C-522F90D3A025}" type="presParOf" srcId="{2F27BDF7-9486-4D2C-92E9-0CD94C728159}" destId="{1E216752-711F-4DF8-9B8E-58D8E728D915}" srcOrd="0" destOrd="0" presId="urn:microsoft.com/office/officeart/2005/8/layout/hierarchy3"/>
    <dgm:cxn modelId="{5A2EF5DC-8262-44CB-BF5C-744AF59613E1}" type="presParOf" srcId="{2F27BDF7-9486-4D2C-92E9-0CD94C728159}" destId="{AABD82D4-87B7-4438-B733-26CF86B4420E}" srcOrd="1" destOrd="0" presId="urn:microsoft.com/office/officeart/2005/8/layout/hierarchy3"/>
    <dgm:cxn modelId="{DD29A92C-1FC0-412F-92EA-18F7A6D40108}" type="presParOf" srcId="{2F27BDF7-9486-4D2C-92E9-0CD94C728159}" destId="{49A8A91B-19E0-41DC-8A75-9E5898A6765E}" srcOrd="2" destOrd="0" presId="urn:microsoft.com/office/officeart/2005/8/layout/hierarchy3"/>
    <dgm:cxn modelId="{DF8BD928-428B-4A55-9866-4D7F35535D71}" type="presParOf" srcId="{2F27BDF7-9486-4D2C-92E9-0CD94C728159}" destId="{87848492-16BB-4B0B-A611-A3F243305AC1}" srcOrd="3" destOrd="0" presId="urn:microsoft.com/office/officeart/2005/8/layout/hierarchy3"/>
    <dgm:cxn modelId="{EA8F4D23-EEEB-4F54-90D6-095BE8B23F04}" type="presParOf" srcId="{2F27BDF7-9486-4D2C-92E9-0CD94C728159}" destId="{1EA230DC-9ADD-4AFD-8A5A-5CC89AA420EC}" srcOrd="4" destOrd="0" presId="urn:microsoft.com/office/officeart/2005/8/layout/hierarchy3"/>
    <dgm:cxn modelId="{030A39C0-0328-40AB-9614-9C2372AD0A74}" type="presParOf" srcId="{2F27BDF7-9486-4D2C-92E9-0CD94C728159}" destId="{AE22D2FE-65A2-4BCE-A178-78D1EC629133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019474-44E6-48FC-9A99-44099E2399A6}">
      <dsp:nvSpPr>
        <dsp:cNvPr id="0" name=""/>
        <dsp:cNvSpPr/>
      </dsp:nvSpPr>
      <dsp:spPr>
        <a:xfrm>
          <a:off x="5973" y="0"/>
          <a:ext cx="9665453" cy="15421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solidFill>
                <a:schemeClr val="bg1"/>
              </a:solidFill>
              <a:latin typeface="ITC Century Std Light"/>
            </a:rPr>
            <a:t>Une réclamation résulte généralement d’un fait qui est perçu par le client comme un problème </a:t>
          </a:r>
          <a:endParaRPr lang="fr-FR" sz="2800" b="1" kern="1200" dirty="0">
            <a:solidFill>
              <a:schemeClr val="bg1"/>
            </a:solidFill>
          </a:endParaRPr>
        </a:p>
      </dsp:txBody>
      <dsp:txXfrm>
        <a:off x="51140" y="45167"/>
        <a:ext cx="9575119" cy="1451782"/>
      </dsp:txXfrm>
    </dsp:sp>
    <dsp:sp modelId="{813B3E49-20FA-4BEB-8FE4-E33964910ABC}">
      <dsp:nvSpPr>
        <dsp:cNvPr id="0" name=""/>
        <dsp:cNvSpPr/>
      </dsp:nvSpPr>
      <dsp:spPr>
        <a:xfrm>
          <a:off x="0" y="2058409"/>
          <a:ext cx="3949058" cy="23156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>
              <a:solidFill>
                <a:schemeClr val="bg1"/>
              </a:solidFill>
              <a:latin typeface="ITC Century Std Light"/>
            </a:rPr>
            <a:t>Il est capital de ne pas l’aggraver par un mauvais traitement</a:t>
          </a:r>
        </a:p>
      </dsp:txBody>
      <dsp:txXfrm>
        <a:off x="67824" y="2126233"/>
        <a:ext cx="3813410" cy="2180019"/>
      </dsp:txXfrm>
    </dsp:sp>
    <dsp:sp modelId="{F15B9D52-898F-427D-81F4-B6428FCC7FE2}">
      <dsp:nvSpPr>
        <dsp:cNvPr id="0" name=""/>
        <dsp:cNvSpPr/>
      </dsp:nvSpPr>
      <dsp:spPr>
        <a:xfrm>
          <a:off x="4403973" y="2042417"/>
          <a:ext cx="5273426" cy="23156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>
              <a:solidFill>
                <a:schemeClr val="bg1"/>
              </a:solidFill>
              <a:latin typeface="ITC Century Std Light"/>
            </a:rPr>
            <a:t>l’entreprise doit mettre en place une procédure de gestion des réclamations de sa saisie à sa résolution. </a:t>
          </a:r>
          <a:endParaRPr lang="fr-FR" sz="2800" kern="1200" dirty="0">
            <a:solidFill>
              <a:schemeClr val="bg1"/>
            </a:solidFill>
          </a:endParaRPr>
        </a:p>
      </dsp:txBody>
      <dsp:txXfrm>
        <a:off x="4471797" y="2110241"/>
        <a:ext cx="5137778" cy="21800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7BB2F7-7922-4D68-AF6D-BC3911565D04}">
      <dsp:nvSpPr>
        <dsp:cNvPr id="0" name=""/>
        <dsp:cNvSpPr/>
      </dsp:nvSpPr>
      <dsp:spPr>
        <a:xfrm>
          <a:off x="2112" y="540702"/>
          <a:ext cx="4505326" cy="2703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Collecter les informations sur une </a:t>
          </a:r>
          <a:r>
            <a:rPr lang="fr-FR" sz="26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fiche de réclamation </a:t>
          </a:r>
          <a:r>
            <a:rPr lang="fr-FR" sz="2600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pour ne rien oublier </a:t>
          </a:r>
          <a:endParaRPr lang="fr-FR" sz="2600" kern="1200" dirty="0">
            <a:solidFill>
              <a:srgbClr val="C00000"/>
            </a:solidFill>
          </a:endParaRPr>
        </a:p>
      </dsp:txBody>
      <dsp:txXfrm>
        <a:off x="81286" y="619876"/>
        <a:ext cx="4346978" cy="2544847"/>
      </dsp:txXfrm>
    </dsp:sp>
    <dsp:sp modelId="{67828D5F-834C-4985-BF60-13469F848307}">
      <dsp:nvSpPr>
        <dsp:cNvPr id="0" name=""/>
        <dsp:cNvSpPr/>
      </dsp:nvSpPr>
      <dsp:spPr>
        <a:xfrm>
          <a:off x="4957971" y="1333639"/>
          <a:ext cx="955129" cy="11173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100" kern="1200">
            <a:solidFill>
              <a:srgbClr val="C00000"/>
            </a:solidFill>
          </a:endParaRPr>
        </a:p>
      </dsp:txBody>
      <dsp:txXfrm>
        <a:off x="4957971" y="1557103"/>
        <a:ext cx="668590" cy="670392"/>
      </dsp:txXfrm>
    </dsp:sp>
    <dsp:sp modelId="{DA2C08D5-5F54-4669-B92F-4C284E9CCCE2}">
      <dsp:nvSpPr>
        <dsp:cNvPr id="0" name=""/>
        <dsp:cNvSpPr/>
      </dsp:nvSpPr>
      <dsp:spPr>
        <a:xfrm>
          <a:off x="6309569" y="540702"/>
          <a:ext cx="4505326" cy="2703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Saisir son contenu dans un </a:t>
          </a:r>
          <a:r>
            <a:rPr lang="fr-FR" sz="26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tableau de suivi des réclamations </a:t>
          </a:r>
          <a:r>
            <a:rPr lang="fr-FR" sz="2600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qui permettra de suivre le traitement d’une réclamation du début à la fin</a:t>
          </a:r>
        </a:p>
      </dsp:txBody>
      <dsp:txXfrm>
        <a:off x="6388743" y="619876"/>
        <a:ext cx="4346978" cy="25448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6A20D7-709B-4339-B7C1-2ED82BC767D1}">
      <dsp:nvSpPr>
        <dsp:cNvPr id="0" name=""/>
        <dsp:cNvSpPr/>
      </dsp:nvSpPr>
      <dsp:spPr>
        <a:xfrm>
          <a:off x="2904029" y="2425700"/>
          <a:ext cx="554930" cy="1839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7465" y="0"/>
              </a:lnTo>
              <a:lnTo>
                <a:pt x="277465" y="1839301"/>
              </a:lnTo>
              <a:lnTo>
                <a:pt x="554930" y="183930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DA9BE2-03B8-4461-B396-93539BB837E4}">
      <dsp:nvSpPr>
        <dsp:cNvPr id="0" name=""/>
        <dsp:cNvSpPr/>
      </dsp:nvSpPr>
      <dsp:spPr>
        <a:xfrm>
          <a:off x="2904029" y="2425700"/>
          <a:ext cx="554930" cy="6462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7465" y="0"/>
              </a:lnTo>
              <a:lnTo>
                <a:pt x="277465" y="646200"/>
              </a:lnTo>
              <a:lnTo>
                <a:pt x="554930" y="64620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76F744-0BEA-402E-9E03-7424249D4834}">
      <dsp:nvSpPr>
        <dsp:cNvPr id="0" name=""/>
        <dsp:cNvSpPr/>
      </dsp:nvSpPr>
      <dsp:spPr>
        <a:xfrm>
          <a:off x="2904029" y="1963617"/>
          <a:ext cx="554930" cy="462082"/>
        </a:xfrm>
        <a:custGeom>
          <a:avLst/>
          <a:gdLst/>
          <a:ahLst/>
          <a:cxnLst/>
          <a:rect l="0" t="0" r="0" b="0"/>
          <a:pathLst>
            <a:path>
              <a:moveTo>
                <a:pt x="0" y="462082"/>
              </a:moveTo>
              <a:lnTo>
                <a:pt x="277465" y="462082"/>
              </a:lnTo>
              <a:lnTo>
                <a:pt x="277465" y="0"/>
              </a:lnTo>
              <a:lnTo>
                <a:pt x="554930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0E4C84-5C90-414D-8AA3-72A35E679DC6}">
      <dsp:nvSpPr>
        <dsp:cNvPr id="0" name=""/>
        <dsp:cNvSpPr/>
      </dsp:nvSpPr>
      <dsp:spPr>
        <a:xfrm>
          <a:off x="2904029" y="720866"/>
          <a:ext cx="554930" cy="1704833"/>
        </a:xfrm>
        <a:custGeom>
          <a:avLst/>
          <a:gdLst/>
          <a:ahLst/>
          <a:cxnLst/>
          <a:rect l="0" t="0" r="0" b="0"/>
          <a:pathLst>
            <a:path>
              <a:moveTo>
                <a:pt x="0" y="1704833"/>
              </a:moveTo>
              <a:lnTo>
                <a:pt x="277465" y="1704833"/>
              </a:lnTo>
              <a:lnTo>
                <a:pt x="277465" y="0"/>
              </a:lnTo>
              <a:lnTo>
                <a:pt x="554930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6ADB3D-77A9-4976-A2DB-342569BCBFB8}">
      <dsp:nvSpPr>
        <dsp:cNvPr id="0" name=""/>
        <dsp:cNvSpPr/>
      </dsp:nvSpPr>
      <dsp:spPr>
        <a:xfrm>
          <a:off x="4905" y="1678804"/>
          <a:ext cx="2899123" cy="1493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L’analyse des réclamations et de leurs traitements permet</a:t>
          </a:r>
        </a:p>
      </dsp:txBody>
      <dsp:txXfrm>
        <a:off x="4905" y="1678804"/>
        <a:ext cx="2899123" cy="1493791"/>
      </dsp:txXfrm>
    </dsp:sp>
    <dsp:sp modelId="{0C4972EB-6C3F-4B84-8918-F70E0531D69F}">
      <dsp:nvSpPr>
        <dsp:cNvPr id="0" name=""/>
        <dsp:cNvSpPr/>
      </dsp:nvSpPr>
      <dsp:spPr>
        <a:xfrm>
          <a:off x="3458959" y="163264"/>
          <a:ext cx="7678268" cy="11152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Arial" panose="020B0604020202020204" pitchFamily="34" charset="0"/>
              <a:cs typeface="Arial" panose="020B0604020202020204" pitchFamily="34" charset="0"/>
            </a:rPr>
            <a:t>De </a:t>
          </a:r>
          <a:r>
            <a:rPr lang="fr-FR" sz="22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trier, classer, quantifier </a:t>
          </a:r>
          <a:r>
            <a:rPr lang="fr-FR" sz="2200" kern="1200" dirty="0">
              <a:latin typeface="Arial" panose="020B0604020202020204" pitchFamily="34" charset="0"/>
              <a:cs typeface="Arial" panose="020B0604020202020204" pitchFamily="34" charset="0"/>
            </a:rPr>
            <a:t>les réclamations et les traitements mis en œuvre afin de dégager des familles ou des typologies de causes ainsi que les services concernés </a:t>
          </a:r>
        </a:p>
      </dsp:txBody>
      <dsp:txXfrm>
        <a:off x="3458959" y="163264"/>
        <a:ext cx="7678268" cy="1115204"/>
      </dsp:txXfrm>
    </dsp:sp>
    <dsp:sp modelId="{2F18175C-07C4-41DD-9AD5-33BB6F03D4D1}">
      <dsp:nvSpPr>
        <dsp:cNvPr id="0" name=""/>
        <dsp:cNvSpPr/>
      </dsp:nvSpPr>
      <dsp:spPr>
        <a:xfrm>
          <a:off x="3458959" y="1625300"/>
          <a:ext cx="7678268" cy="6766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Arial" panose="020B0604020202020204" pitchFamily="34" charset="0"/>
              <a:cs typeface="Arial" panose="020B0604020202020204" pitchFamily="34" charset="0"/>
            </a:rPr>
            <a:t>De </a:t>
          </a:r>
          <a:r>
            <a:rPr lang="fr-FR" sz="22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hiérarchiser les dysfonctionnements </a:t>
          </a:r>
          <a:r>
            <a:rPr lang="fr-FR" sz="2200" kern="1200" dirty="0">
              <a:latin typeface="Arial" panose="020B0604020202020204" pitchFamily="34" charset="0"/>
              <a:cs typeface="Arial" panose="020B0604020202020204" pitchFamily="34" charset="0"/>
            </a:rPr>
            <a:t>à traiter en priorité </a:t>
          </a:r>
        </a:p>
      </dsp:txBody>
      <dsp:txXfrm>
        <a:off x="3458959" y="1625300"/>
        <a:ext cx="7678268" cy="676634"/>
      </dsp:txXfrm>
    </dsp:sp>
    <dsp:sp modelId="{B5F7520F-6291-4022-BE46-0A11EE41A6B2}">
      <dsp:nvSpPr>
        <dsp:cNvPr id="0" name=""/>
        <dsp:cNvSpPr/>
      </dsp:nvSpPr>
      <dsp:spPr>
        <a:xfrm>
          <a:off x="3458959" y="2648766"/>
          <a:ext cx="7678268" cy="846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Arial" panose="020B0604020202020204" pitchFamily="34" charset="0"/>
              <a:cs typeface="Arial" panose="020B0604020202020204" pitchFamily="34" charset="0"/>
            </a:rPr>
            <a:t>De </a:t>
          </a:r>
          <a:r>
            <a:rPr lang="fr-FR" sz="22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définir des actions types </a:t>
          </a:r>
          <a:r>
            <a:rPr lang="fr-FR" sz="2200" kern="1200" dirty="0">
              <a:latin typeface="Arial" panose="020B0604020202020204" pitchFamily="34" charset="0"/>
              <a:cs typeface="Arial" panose="020B0604020202020204" pitchFamily="34" charset="0"/>
            </a:rPr>
            <a:t>à mener pour résoudre les problèmes et éviter leurs répétitions</a:t>
          </a:r>
        </a:p>
      </dsp:txBody>
      <dsp:txXfrm>
        <a:off x="3458959" y="2648766"/>
        <a:ext cx="7678268" cy="846269"/>
      </dsp:txXfrm>
    </dsp:sp>
    <dsp:sp modelId="{30E507D3-C468-485B-9CED-3167C795A430}">
      <dsp:nvSpPr>
        <dsp:cNvPr id="0" name=""/>
        <dsp:cNvSpPr/>
      </dsp:nvSpPr>
      <dsp:spPr>
        <a:xfrm>
          <a:off x="3458959" y="3841866"/>
          <a:ext cx="7678268" cy="846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Arial" panose="020B0604020202020204" pitchFamily="34" charset="0"/>
              <a:cs typeface="Arial" panose="020B0604020202020204" pitchFamily="34" charset="0"/>
            </a:rPr>
            <a:t>De </a:t>
          </a:r>
          <a:r>
            <a:rPr lang="fr-FR" sz="22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chiffrer les coûts </a:t>
          </a:r>
          <a:r>
            <a:rPr lang="fr-FR" sz="2200" kern="1200" dirty="0">
              <a:latin typeface="Arial" panose="020B0604020202020204" pitchFamily="34" charset="0"/>
              <a:cs typeface="Arial" panose="020B0604020202020204" pitchFamily="34" charset="0"/>
            </a:rPr>
            <a:t>des traitements, malfaçons et dysfonctionnements</a:t>
          </a:r>
        </a:p>
      </dsp:txBody>
      <dsp:txXfrm>
        <a:off x="3458959" y="3841866"/>
        <a:ext cx="7678268" cy="8462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66E876-CC9C-452A-8565-89FC111B333C}">
      <dsp:nvSpPr>
        <dsp:cNvPr id="0" name=""/>
        <dsp:cNvSpPr/>
      </dsp:nvSpPr>
      <dsp:spPr>
        <a:xfrm>
          <a:off x="5388070" y="1357536"/>
          <a:ext cx="4406567" cy="825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2225"/>
              </a:lnTo>
              <a:lnTo>
                <a:pt x="4406567" y="562225"/>
              </a:lnTo>
              <a:lnTo>
                <a:pt x="4406567" y="82501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FD631F-18FB-48D6-929F-47F61A76820B}">
      <dsp:nvSpPr>
        <dsp:cNvPr id="0" name=""/>
        <dsp:cNvSpPr/>
      </dsp:nvSpPr>
      <dsp:spPr>
        <a:xfrm>
          <a:off x="5388070" y="1357536"/>
          <a:ext cx="1426482" cy="825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2225"/>
              </a:lnTo>
              <a:lnTo>
                <a:pt x="1426482" y="562225"/>
              </a:lnTo>
              <a:lnTo>
                <a:pt x="1426482" y="82501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C17303-A217-4564-84B9-B69CD913F578}">
      <dsp:nvSpPr>
        <dsp:cNvPr id="0" name=""/>
        <dsp:cNvSpPr/>
      </dsp:nvSpPr>
      <dsp:spPr>
        <a:xfrm>
          <a:off x="2407985" y="1357536"/>
          <a:ext cx="2980085" cy="825018"/>
        </a:xfrm>
        <a:custGeom>
          <a:avLst/>
          <a:gdLst/>
          <a:ahLst/>
          <a:cxnLst/>
          <a:rect l="0" t="0" r="0" b="0"/>
          <a:pathLst>
            <a:path>
              <a:moveTo>
                <a:pt x="2980085" y="0"/>
              </a:moveTo>
              <a:lnTo>
                <a:pt x="2980085" y="562225"/>
              </a:lnTo>
              <a:lnTo>
                <a:pt x="0" y="562225"/>
              </a:lnTo>
              <a:lnTo>
                <a:pt x="0" y="82501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1F3F80-D5CD-4413-BB69-DA9442364B42}">
      <dsp:nvSpPr>
        <dsp:cNvPr id="0" name=""/>
        <dsp:cNvSpPr/>
      </dsp:nvSpPr>
      <dsp:spPr>
        <a:xfrm>
          <a:off x="3969701" y="330490"/>
          <a:ext cx="2836738" cy="10270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A78826-A3A2-4633-90E8-BC94D6C46147}">
      <dsp:nvSpPr>
        <dsp:cNvPr id="0" name=""/>
        <dsp:cNvSpPr/>
      </dsp:nvSpPr>
      <dsp:spPr>
        <a:xfrm>
          <a:off x="4284894" y="629923"/>
          <a:ext cx="2836738" cy="10270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>
              <a:latin typeface="Arial" panose="020B0604020202020204" pitchFamily="34" charset="0"/>
              <a:cs typeface="Arial" panose="020B0604020202020204" pitchFamily="34" charset="0"/>
            </a:rPr>
            <a:t>Outils à mettre en oeuvre</a:t>
          </a:r>
        </a:p>
      </dsp:txBody>
      <dsp:txXfrm>
        <a:off x="4314975" y="660004"/>
        <a:ext cx="2776576" cy="966883"/>
      </dsp:txXfrm>
    </dsp:sp>
    <dsp:sp modelId="{49B1DB3F-CB74-4D3D-8BC7-7836F61794B7}">
      <dsp:nvSpPr>
        <dsp:cNvPr id="0" name=""/>
        <dsp:cNvSpPr/>
      </dsp:nvSpPr>
      <dsp:spPr>
        <a:xfrm>
          <a:off x="3395" y="2182554"/>
          <a:ext cx="4809179" cy="24622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7DC6AE-4D96-472B-9DCB-2616825A1B5F}">
      <dsp:nvSpPr>
        <dsp:cNvPr id="0" name=""/>
        <dsp:cNvSpPr/>
      </dsp:nvSpPr>
      <dsp:spPr>
        <a:xfrm>
          <a:off x="318588" y="2481987"/>
          <a:ext cx="4809179" cy="2462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Statistiques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(indicateurs, ratios) sur les réclamations pour connaître leur importance et suivre leur évolution.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nombre des réclamations, nature, causes, délais de réponse, taux de satisfaction des clients après réparation, coût des réclamations…</a:t>
          </a:r>
        </a:p>
      </dsp:txBody>
      <dsp:txXfrm>
        <a:off x="390705" y="2554104"/>
        <a:ext cx="4664945" cy="2318020"/>
      </dsp:txXfrm>
    </dsp:sp>
    <dsp:sp modelId="{D1C3EDBC-DDEE-4DA4-9C0E-8D5E519B68DA}">
      <dsp:nvSpPr>
        <dsp:cNvPr id="0" name=""/>
        <dsp:cNvSpPr/>
      </dsp:nvSpPr>
      <dsp:spPr>
        <a:xfrm>
          <a:off x="5442961" y="2182554"/>
          <a:ext cx="2743183" cy="24521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AF9E8B-B805-4F42-A3D4-2F43425C5AA6}">
      <dsp:nvSpPr>
        <dsp:cNvPr id="0" name=""/>
        <dsp:cNvSpPr/>
      </dsp:nvSpPr>
      <dsp:spPr>
        <a:xfrm>
          <a:off x="5758154" y="2481987"/>
          <a:ext cx="2743183" cy="24521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Diagramme d’Ishikawa : 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il organise et récapitule des causes de dysfonctionnement pour mieux comprendre le problème.</a:t>
          </a:r>
        </a:p>
      </dsp:txBody>
      <dsp:txXfrm>
        <a:off x="5829975" y="2553808"/>
        <a:ext cx="2599541" cy="2308507"/>
      </dsp:txXfrm>
    </dsp:sp>
    <dsp:sp modelId="{9AAB9C06-A207-4C93-8386-2BC250EB7251}">
      <dsp:nvSpPr>
        <dsp:cNvPr id="0" name=""/>
        <dsp:cNvSpPr/>
      </dsp:nvSpPr>
      <dsp:spPr>
        <a:xfrm>
          <a:off x="8816530" y="2182554"/>
          <a:ext cx="1956214" cy="24521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8C9DFE-02A7-4BA2-927A-966E8DE512B1}">
      <dsp:nvSpPr>
        <dsp:cNvPr id="0" name=""/>
        <dsp:cNvSpPr/>
      </dsp:nvSpPr>
      <dsp:spPr>
        <a:xfrm>
          <a:off x="9131723" y="2481987"/>
          <a:ext cx="1956214" cy="24521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Diagramme de Pareto, graphiques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…</a:t>
          </a:r>
        </a:p>
      </dsp:txBody>
      <dsp:txXfrm>
        <a:off x="9189019" y="2539283"/>
        <a:ext cx="1841622" cy="23375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AFCA23-4DA9-4964-B050-544A0B2853AD}">
      <dsp:nvSpPr>
        <dsp:cNvPr id="0" name=""/>
        <dsp:cNvSpPr/>
      </dsp:nvSpPr>
      <dsp:spPr>
        <a:xfrm>
          <a:off x="1468190" y="2515"/>
          <a:ext cx="5775853" cy="8899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Solutions</a:t>
          </a:r>
          <a:endParaRPr lang="fr-FR" sz="3200" kern="1200" dirty="0">
            <a:effectLst/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494256" y="28581"/>
        <a:ext cx="5723721" cy="837810"/>
      </dsp:txXfrm>
    </dsp:sp>
    <dsp:sp modelId="{1E216752-711F-4DF8-9B8E-58D8E728D915}">
      <dsp:nvSpPr>
        <dsp:cNvPr id="0" name=""/>
        <dsp:cNvSpPr/>
      </dsp:nvSpPr>
      <dsp:spPr>
        <a:xfrm>
          <a:off x="2045775" y="892458"/>
          <a:ext cx="577585" cy="6674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7457"/>
              </a:lnTo>
              <a:lnTo>
                <a:pt x="577585" y="667457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BD82D4-87B7-4438-B733-26CF86B4420E}">
      <dsp:nvSpPr>
        <dsp:cNvPr id="0" name=""/>
        <dsp:cNvSpPr/>
      </dsp:nvSpPr>
      <dsp:spPr>
        <a:xfrm>
          <a:off x="2623360" y="1114944"/>
          <a:ext cx="8038917" cy="889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Recontacter les clients qui ne commandent plus depuis un certain temps pour connaître leurs motivations et proposer des solutions commerciales</a:t>
          </a:r>
          <a:endParaRPr lang="fr-FR" sz="1900" kern="1200" dirty="0">
            <a:effectLst/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49426" y="1141010"/>
        <a:ext cx="7986785" cy="837810"/>
      </dsp:txXfrm>
    </dsp:sp>
    <dsp:sp modelId="{49A8A91B-19E0-41DC-8A75-9E5898A6765E}">
      <dsp:nvSpPr>
        <dsp:cNvPr id="0" name=""/>
        <dsp:cNvSpPr/>
      </dsp:nvSpPr>
      <dsp:spPr>
        <a:xfrm>
          <a:off x="2045775" y="892458"/>
          <a:ext cx="577585" cy="17798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9885"/>
              </a:lnTo>
              <a:lnTo>
                <a:pt x="577585" y="1779885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848492-16BB-4B0B-A611-A3F243305AC1}">
      <dsp:nvSpPr>
        <dsp:cNvPr id="0" name=""/>
        <dsp:cNvSpPr/>
      </dsp:nvSpPr>
      <dsp:spPr>
        <a:xfrm>
          <a:off x="2623360" y="2227372"/>
          <a:ext cx="8038917" cy="889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1747038"/>
              <a:satOff val="531"/>
              <a:lumOff val="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Mettre en place une veille informationnelle sur les réseaux sociaux pour identifier les posts susceptibles de concerner l’entreprise ou ses produits</a:t>
          </a:r>
          <a:endParaRPr lang="fr-FR" sz="1900" kern="1200" dirty="0">
            <a:effectLst/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49426" y="2253438"/>
        <a:ext cx="7986785" cy="837810"/>
      </dsp:txXfrm>
    </dsp:sp>
    <dsp:sp modelId="{1EA230DC-9ADD-4AFD-8A5A-5CC89AA420EC}">
      <dsp:nvSpPr>
        <dsp:cNvPr id="0" name=""/>
        <dsp:cNvSpPr/>
      </dsp:nvSpPr>
      <dsp:spPr>
        <a:xfrm>
          <a:off x="2045775" y="892458"/>
          <a:ext cx="577585" cy="2892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2314"/>
              </a:lnTo>
              <a:lnTo>
                <a:pt x="577585" y="2892314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22D2FE-65A2-4BCE-A178-78D1EC629133}">
      <dsp:nvSpPr>
        <dsp:cNvPr id="0" name=""/>
        <dsp:cNvSpPr/>
      </dsp:nvSpPr>
      <dsp:spPr>
        <a:xfrm>
          <a:off x="2623360" y="3339801"/>
          <a:ext cx="8038917" cy="889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3494076"/>
              <a:satOff val="1062"/>
              <a:lumOff val="7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Réaliser des enquêtes de qualité ou de satisfaction périodiques ou après chaque achat auprès des clients</a:t>
          </a:r>
          <a:endParaRPr lang="fr-FR" sz="1900" kern="1200" dirty="0">
            <a:effectLst/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49426" y="3365867"/>
        <a:ext cx="7986785" cy="8378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2.  Traiter et suivre les réclamations</a:t>
            </a:r>
            <a:endParaRPr lang="fr-FR" sz="54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757928991"/>
              </p:ext>
            </p:extLst>
          </p:nvPr>
        </p:nvGraphicFramePr>
        <p:xfrm>
          <a:off x="1257300" y="1608428"/>
          <a:ext cx="9677400" cy="4375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1227666"/>
          </a:xfrm>
        </p:spPr>
        <p:txBody>
          <a:bodyPr>
            <a:normAutofit/>
          </a:bodyPr>
          <a:lstStyle/>
          <a:p>
            <a:r>
              <a:rPr lang="fr-FR" sz="3200" b="1" dirty="0"/>
              <a:t>2. Traiter et suivre les réclamations</a:t>
            </a:r>
            <a:br>
              <a:rPr lang="fr-FR" sz="3200" b="1" dirty="0"/>
            </a:br>
            <a:r>
              <a:rPr lang="fr-FR" sz="3200" b="1" dirty="0"/>
              <a:t>2.3. Analyse des réclamations</a:t>
            </a:r>
            <a:endParaRPr lang="fr-FR" sz="5400" dirty="0"/>
          </a:p>
        </p:txBody>
      </p:sp>
      <p:sp>
        <p:nvSpPr>
          <p:cNvPr id="4" name="Rectangle 3"/>
          <p:cNvSpPr/>
          <p:nvPr/>
        </p:nvSpPr>
        <p:spPr>
          <a:xfrm>
            <a:off x="474134" y="1777705"/>
            <a:ext cx="1095586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Attention 90 % des clients mécontents ne se plaignent pas </a:t>
            </a:r>
          </a:p>
          <a:p>
            <a:pPr algn="ctr">
              <a:spcBef>
                <a:spcPts val="24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(notamment pour les biens de consommation courante, les services peu chers, etc.) </a:t>
            </a:r>
          </a:p>
          <a:p>
            <a:pPr algn="just">
              <a:spcBef>
                <a:spcPts val="24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 ils ne veulent pas perdre leur temps ou n’aiment pas réclamer. </a:t>
            </a:r>
          </a:p>
          <a:p>
            <a:pPr algn="ctr">
              <a:spcBef>
                <a:spcPts val="2400"/>
              </a:spcBef>
            </a:pPr>
            <a:endParaRPr lang="fr-FR" sz="24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2400"/>
              </a:spcBef>
            </a:pP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Statistiquement 75 % d’entre eux changeront de fournisseur</a:t>
            </a:r>
            <a:r>
              <a:rPr lang="fr-FR" sz="24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spcBef>
                <a:spcPts val="24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Faute de remontée d’informations, l’entreprise ne peut agir sur la cause du problème et perd des clients. 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450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1227666"/>
          </a:xfrm>
        </p:spPr>
        <p:txBody>
          <a:bodyPr>
            <a:normAutofit/>
          </a:bodyPr>
          <a:lstStyle/>
          <a:p>
            <a:r>
              <a:rPr lang="fr-FR" sz="3200" b="1" dirty="0"/>
              <a:t>2. Traiter et suivre les réclamations</a:t>
            </a:r>
            <a:br>
              <a:rPr lang="fr-FR" sz="3200" b="1" dirty="0"/>
            </a:br>
            <a:r>
              <a:rPr lang="fr-FR" sz="3200" b="1" dirty="0"/>
              <a:t>2.3. Analyse des réclamations</a:t>
            </a:r>
            <a:endParaRPr lang="fr-FR" sz="5400" dirty="0"/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CA903691-AC49-DB7F-3B18-4315F95288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525357"/>
              </p:ext>
            </p:extLst>
          </p:nvPr>
        </p:nvGraphicFramePr>
        <p:xfrm>
          <a:off x="-736959" y="1648496"/>
          <a:ext cx="12130469" cy="4232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0171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970207"/>
          </a:xfrm>
        </p:spPr>
        <p:txBody>
          <a:bodyPr>
            <a:normAutofit/>
          </a:bodyPr>
          <a:lstStyle/>
          <a:p>
            <a:r>
              <a:rPr lang="fr-FR" sz="2800" b="1" dirty="0"/>
              <a:t>2. Traiter et suivre les réclamations</a:t>
            </a:r>
            <a:br>
              <a:rPr lang="fr-FR" sz="2800" b="1" dirty="0"/>
            </a:br>
            <a:r>
              <a:rPr lang="fr-FR" sz="2800" b="1" dirty="0"/>
              <a:t>2.3. Analyse des réclamations</a:t>
            </a:r>
            <a:endParaRPr lang="fr-FR" sz="4800" dirty="0"/>
          </a:p>
        </p:txBody>
      </p:sp>
      <p:sp>
        <p:nvSpPr>
          <p:cNvPr id="3" name="Rectangle 2"/>
          <p:cNvSpPr/>
          <p:nvPr/>
        </p:nvSpPr>
        <p:spPr>
          <a:xfrm>
            <a:off x="790262" y="1114739"/>
            <a:ext cx="10778066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Myriad Pro"/>
              </a:rPr>
              <a:t>Diagramme causes-effets (Ishikawa arête de poisson) </a:t>
            </a:r>
            <a:endParaRPr lang="fr-FR" sz="2800" dirty="0">
              <a:solidFill>
                <a:srgbClr val="FFFF00"/>
              </a:solidFill>
              <a:latin typeface="Myriad Pro"/>
            </a:endParaRPr>
          </a:p>
          <a:p>
            <a:pPr algn="ctr">
              <a:spcBef>
                <a:spcPts val="1200"/>
              </a:spcBef>
            </a:pPr>
            <a:r>
              <a:rPr lang="fr-FR" sz="2400" dirty="0">
                <a:latin typeface="ITC Century Std Light"/>
              </a:rPr>
              <a:t>Il visualise les causes d’un problème en les classant selon 5 critères : matière, main-d'œuvre, matériel, méthode, milieu (loi des 5 M). </a:t>
            </a:r>
            <a:endParaRPr lang="fr-FR" sz="2400" dirty="0"/>
          </a:p>
        </p:txBody>
      </p:sp>
      <p:pic>
        <p:nvPicPr>
          <p:cNvPr id="4" name="Image 3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00" y="2930237"/>
            <a:ext cx="10328499" cy="341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37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953036"/>
          </a:xfrm>
        </p:spPr>
        <p:txBody>
          <a:bodyPr>
            <a:normAutofit/>
          </a:bodyPr>
          <a:lstStyle/>
          <a:p>
            <a:r>
              <a:rPr lang="fr-FR" sz="2800" b="1" dirty="0"/>
              <a:t>2. Traiter et suivre les réclamations</a:t>
            </a:r>
            <a:br>
              <a:rPr lang="fr-FR" sz="2800" b="1" dirty="0"/>
            </a:br>
            <a:r>
              <a:rPr lang="fr-FR" sz="2800" b="1" dirty="0"/>
              <a:t>2.3. Analyse des réclamations</a:t>
            </a:r>
            <a:endParaRPr lang="fr-FR" sz="4800" dirty="0"/>
          </a:p>
        </p:txBody>
      </p:sp>
      <p:sp>
        <p:nvSpPr>
          <p:cNvPr id="3" name="Rectangle 2"/>
          <p:cNvSpPr/>
          <p:nvPr/>
        </p:nvSpPr>
        <p:spPr>
          <a:xfrm>
            <a:off x="503111" y="1360340"/>
            <a:ext cx="104902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Myriad Pro"/>
              </a:rPr>
              <a:t>Diagramme de Pareto </a:t>
            </a:r>
            <a:endParaRPr lang="fr-FR" sz="3200" dirty="0">
              <a:solidFill>
                <a:srgbClr val="FFFF00"/>
              </a:solidFill>
              <a:latin typeface="Myriad Pro"/>
            </a:endParaRPr>
          </a:p>
          <a:p>
            <a:pPr algn="just"/>
            <a:endParaRPr lang="fr-FR" sz="2400" dirty="0">
              <a:latin typeface="ITC Century Std Light"/>
            </a:endParaRPr>
          </a:p>
          <a:p>
            <a:pPr algn="just"/>
            <a:r>
              <a:rPr lang="fr-FR" sz="2400" dirty="0">
                <a:latin typeface="ITC Century Std Light"/>
              </a:rPr>
              <a:t>Il identifie l’importance relative des causes en les répartissant selon la loi dite des 20/80 qui veut que toutes les causes n’ont pas le même poids. </a:t>
            </a:r>
          </a:p>
          <a:p>
            <a:pPr algn="just"/>
            <a:endParaRPr lang="fr-FR" sz="2400" dirty="0">
              <a:latin typeface="ITC Century Std Light"/>
            </a:endParaRPr>
          </a:p>
          <a:p>
            <a:pPr algn="ctr"/>
            <a:r>
              <a:rPr lang="fr-FR" sz="2400" dirty="0">
                <a:latin typeface="ITC Century Std Light"/>
              </a:rPr>
              <a:t>De nombreux phénomènes se répartissent selon la loi des 20/80 : </a:t>
            </a:r>
          </a:p>
          <a:p>
            <a:pPr marL="342900" indent="-342900" algn="ctr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b="1" dirty="0">
                <a:solidFill>
                  <a:srgbClr val="FFFF00"/>
                </a:solidFill>
                <a:latin typeface="ITC Century Std Light"/>
              </a:rPr>
              <a:t>20 % des causes produisent 80 % des effets. </a:t>
            </a:r>
          </a:p>
          <a:p>
            <a:pPr marL="342900" indent="-342900" algn="ctr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b="1" dirty="0">
                <a:solidFill>
                  <a:srgbClr val="FFFF00"/>
                </a:solidFill>
                <a:latin typeface="ITC Century Std Light"/>
              </a:rPr>
              <a:t>il suffit de travailler sur ces 20 % pour améliorer sensiblement une situation. </a:t>
            </a:r>
            <a:endParaRPr lang="fr-FR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218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1227666"/>
          </a:xfrm>
        </p:spPr>
        <p:txBody>
          <a:bodyPr>
            <a:normAutofit/>
          </a:bodyPr>
          <a:lstStyle/>
          <a:p>
            <a:r>
              <a:rPr lang="fr-FR" sz="3200" b="1" dirty="0"/>
              <a:t>2. Traiter et suivre les réclamations</a:t>
            </a:r>
            <a:br>
              <a:rPr lang="fr-FR" sz="3200" b="1" dirty="0"/>
            </a:br>
            <a:r>
              <a:rPr lang="fr-FR" sz="3200" b="1" dirty="0"/>
              <a:t>2.3. Analyse des réclamations</a:t>
            </a:r>
            <a:endParaRPr lang="fr-FR" sz="5400" dirty="0"/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35" y="1936061"/>
            <a:ext cx="11454366" cy="3355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908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1077984"/>
          </a:xfrm>
        </p:spPr>
        <p:txBody>
          <a:bodyPr>
            <a:normAutofit/>
          </a:bodyPr>
          <a:lstStyle/>
          <a:p>
            <a:r>
              <a:rPr lang="fr-FR" sz="3200" b="1" dirty="0"/>
              <a:t>2.  Traiter et suivre les réclamations</a:t>
            </a:r>
            <a:br>
              <a:rPr lang="fr-FR" sz="3200" b="1" dirty="0"/>
            </a:br>
            <a:r>
              <a:rPr lang="fr-FR" sz="3200" b="1" dirty="0"/>
              <a:t>2.1 Saisie de la réclamation</a:t>
            </a:r>
            <a:endParaRPr lang="fr-FR" sz="5400" dirty="0"/>
          </a:p>
        </p:txBody>
      </p:sp>
      <p:sp>
        <p:nvSpPr>
          <p:cNvPr id="4" name="Rectangle 3"/>
          <p:cNvSpPr/>
          <p:nvPr/>
        </p:nvSpPr>
        <p:spPr>
          <a:xfrm>
            <a:off x="1075268" y="1935597"/>
            <a:ext cx="9677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L’entreprise doit enregistrer la réclamation </a:t>
            </a:r>
          </a:p>
          <a:p>
            <a:pPr algn="ctr"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un fichier dédié </a:t>
            </a:r>
          </a:p>
          <a:p>
            <a:pPr algn="ctr"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doit signifier au client </a:t>
            </a:r>
          </a:p>
          <a:p>
            <a:pPr algn="ctr"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 un courrier ou par un mél de confirmation </a:t>
            </a:r>
          </a:p>
          <a:p>
            <a:pPr algn="ctr"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sa demande est bien prise en compte. </a:t>
            </a:r>
          </a:p>
        </p:txBody>
      </p:sp>
    </p:spTree>
    <p:extLst>
      <p:ext uri="{BB962C8B-B14F-4D97-AF65-F5344CB8AC3E}">
        <p14:creationId xmlns:p14="http://schemas.microsoft.com/office/powerpoint/2010/main" val="709966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1227666"/>
          </a:xfrm>
        </p:spPr>
        <p:txBody>
          <a:bodyPr>
            <a:normAutofit/>
          </a:bodyPr>
          <a:lstStyle/>
          <a:p>
            <a:r>
              <a:rPr lang="fr-FR" sz="3200" b="1" dirty="0"/>
              <a:t>2.  Traiter et suivre les réclamations</a:t>
            </a:r>
            <a:br>
              <a:rPr lang="fr-FR" sz="3200" b="1" dirty="0"/>
            </a:br>
            <a:r>
              <a:rPr lang="fr-FR" sz="3200" b="1" dirty="0"/>
              <a:t>2.1 Saisie de la réclamation</a:t>
            </a:r>
            <a:endParaRPr lang="fr-FR" sz="5400" dirty="0"/>
          </a:p>
        </p:txBody>
      </p:sp>
      <p:sp>
        <p:nvSpPr>
          <p:cNvPr id="4" name="Rectangle 3"/>
          <p:cNvSpPr/>
          <p:nvPr/>
        </p:nvSpPr>
        <p:spPr>
          <a:xfrm>
            <a:off x="431800" y="1486864"/>
            <a:ext cx="112945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Outils à mettre en œuvre 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4280737275"/>
              </p:ext>
            </p:extLst>
          </p:nvPr>
        </p:nvGraphicFramePr>
        <p:xfrm>
          <a:off x="670562" y="1896533"/>
          <a:ext cx="10817009" cy="378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9882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1034602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2.  Traiter et suivre les réclamations</a:t>
            </a:r>
            <a:br>
              <a:rPr lang="fr-FR" sz="3200" b="1" dirty="0"/>
            </a:br>
            <a:r>
              <a:rPr lang="fr-FR" sz="3200" b="1" dirty="0"/>
              <a:t>2.1 Saisie de la réclamation</a:t>
            </a:r>
            <a:endParaRPr lang="fr-FR" sz="5400" dirty="0"/>
          </a:p>
        </p:txBody>
      </p:sp>
      <p:sp>
        <p:nvSpPr>
          <p:cNvPr id="4" name="Rectangle 3"/>
          <p:cNvSpPr/>
          <p:nvPr/>
        </p:nvSpPr>
        <p:spPr>
          <a:xfrm>
            <a:off x="414510" y="1242938"/>
            <a:ext cx="1077806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Outils à mettre en œuvre 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Ce tableau contient les renseignements suivants : </a:t>
            </a:r>
          </a:p>
          <a:p>
            <a:pPr algn="ctr">
              <a:spcBef>
                <a:spcPts val="1200"/>
              </a:spcBef>
            </a:pPr>
            <a:r>
              <a:rPr lang="fr-FR" sz="2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date, nom et adresse du client, objet de la réclamation (nature, cause), suggestions du client, traitement à réaliser, date de résolution et solutions apportées. </a:t>
            </a:r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587" y="4005818"/>
            <a:ext cx="11021145" cy="235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26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1124754"/>
          </a:xfrm>
        </p:spPr>
        <p:txBody>
          <a:bodyPr>
            <a:normAutofit/>
          </a:bodyPr>
          <a:lstStyle/>
          <a:p>
            <a:r>
              <a:rPr lang="fr-FR" sz="3200" b="1" dirty="0"/>
              <a:t>2.  Traiter et suivre les réclamations</a:t>
            </a:r>
            <a:br>
              <a:rPr lang="fr-FR" sz="3200" b="1" dirty="0"/>
            </a:br>
            <a:r>
              <a:rPr lang="fr-FR" sz="3200" b="1" dirty="0"/>
              <a:t>2.1 Saisie de la réclamation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550691" y="1831292"/>
            <a:ext cx="105748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latin typeface="ITC Century Std Light"/>
              </a:rPr>
              <a:t>Il est important de </a:t>
            </a:r>
            <a:r>
              <a:rPr lang="fr-FR" sz="2800" b="1" dirty="0">
                <a:solidFill>
                  <a:srgbClr val="FFFF00"/>
                </a:solidFill>
                <a:latin typeface="ITC Century Std Book"/>
              </a:rPr>
              <a:t>différencier la nature de la cause d’une réclamation</a:t>
            </a:r>
            <a:r>
              <a:rPr lang="fr-FR" sz="2800" b="1" dirty="0">
                <a:latin typeface="ITC Century Std Book"/>
              </a:rPr>
              <a:t> </a:t>
            </a:r>
            <a:r>
              <a:rPr lang="fr-FR" sz="2800" dirty="0">
                <a:latin typeface="ITC Century Std Light"/>
              </a:rPr>
              <a:t>(un retard de livraison peut avoir plusieurs causes) : </a:t>
            </a:r>
            <a:endParaRPr lang="fr-FR" sz="2800" dirty="0"/>
          </a:p>
        </p:txBody>
      </p:sp>
      <p:pic>
        <p:nvPicPr>
          <p:cNvPr id="5" name="Image 4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905" y="3062198"/>
            <a:ext cx="9767325" cy="273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88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1227666"/>
          </a:xfrm>
        </p:spPr>
        <p:txBody>
          <a:bodyPr>
            <a:normAutofit/>
          </a:bodyPr>
          <a:lstStyle/>
          <a:p>
            <a:r>
              <a:rPr lang="fr-FR" sz="3200" b="1" dirty="0"/>
              <a:t>2.  Traiter et suivre les réclamations</a:t>
            </a:r>
            <a:br>
              <a:rPr lang="fr-FR" sz="3200" b="1" dirty="0"/>
            </a:br>
            <a:r>
              <a:rPr lang="fr-FR" sz="3200" b="1" dirty="0"/>
              <a:t>2.1 Saisie de la réclamation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996323" y="1761329"/>
            <a:ext cx="10238347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Myriad Pro"/>
              </a:rPr>
              <a:t>Concevoir des lettres ou des méls pour les réponses aux réclamations </a:t>
            </a:r>
            <a:endParaRPr lang="fr-FR" sz="2800" dirty="0">
              <a:solidFill>
                <a:srgbClr val="FFFF00"/>
              </a:solidFill>
              <a:latin typeface="Myriad Pro"/>
            </a:endParaRPr>
          </a:p>
          <a:p>
            <a:pPr marL="457200" indent="-457200" algn="just">
              <a:spcBef>
                <a:spcPts val="2400"/>
              </a:spcBef>
              <a:buFont typeface="Symbol" panose="05050102010706020507" pitchFamily="18" charset="2"/>
              <a:buChar char="Þ"/>
            </a:pPr>
            <a:r>
              <a:rPr lang="fr-FR" sz="2800" dirty="0">
                <a:latin typeface="ITC Century Std Light"/>
              </a:rPr>
              <a:t>Personnaliser les courriers et éviter les lettre types impersonnelles</a:t>
            </a:r>
          </a:p>
          <a:p>
            <a:pPr marL="457200" indent="-457200" algn="just">
              <a:spcBef>
                <a:spcPts val="2400"/>
              </a:spcBef>
              <a:buFont typeface="Symbol" panose="05050102010706020507" pitchFamily="18" charset="2"/>
              <a:buChar char="Þ"/>
            </a:pPr>
            <a:r>
              <a:rPr lang="fr-FR" sz="2800" dirty="0">
                <a:latin typeface="ITC Century Std Light"/>
              </a:rPr>
              <a:t>Précisez le délai prévu de réponse, le type de réponse ou de compensation envisagé, les personnes compétentes pour régler les réclamations et les litiges… </a:t>
            </a:r>
          </a:p>
          <a:p>
            <a:pPr marL="457200" indent="-4572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800" dirty="0">
                <a:latin typeface="ITC Century Std Light"/>
              </a:rPr>
              <a:t>La réclamation doit être transmise au service ou aux personnes en charge du traitement des réclamations.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03837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1098996"/>
          </a:xfrm>
        </p:spPr>
        <p:txBody>
          <a:bodyPr>
            <a:normAutofit/>
          </a:bodyPr>
          <a:lstStyle/>
          <a:p>
            <a:r>
              <a:rPr lang="fr-FR" sz="3200" b="1" dirty="0"/>
              <a:t>2. Traiter et suivre les réclamations</a:t>
            </a:r>
            <a:br>
              <a:rPr lang="fr-FR" sz="3200" b="1" dirty="0"/>
            </a:br>
            <a:r>
              <a:rPr lang="fr-FR" sz="3200" b="1" dirty="0"/>
              <a:t>2.2. Traitement de la réclamation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1219201" y="1729827"/>
            <a:ext cx="967740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fr-FR" sz="2800" dirty="0">
                <a:latin typeface="ITC Century Std Light"/>
              </a:rPr>
              <a:t>Le service technique ou commercial doit trouver une solution au problème rencontré et y apporter une réponse appropriée qui satisfasse le client : </a:t>
            </a:r>
          </a:p>
          <a:p>
            <a:pPr marL="1524000" indent="-457200"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800" b="1" dirty="0">
                <a:solidFill>
                  <a:srgbClr val="FFFF00"/>
                </a:solidFill>
                <a:latin typeface="ITC Century Std Book"/>
              </a:rPr>
              <a:t>réparation</a:t>
            </a:r>
            <a:r>
              <a:rPr lang="fr-FR" sz="2800" dirty="0">
                <a:solidFill>
                  <a:srgbClr val="FFFF00"/>
                </a:solidFill>
                <a:latin typeface="ITC Century Std Light"/>
              </a:rPr>
              <a:t>, </a:t>
            </a:r>
          </a:p>
          <a:p>
            <a:pPr marL="1524000" indent="-457200"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800" b="1" dirty="0">
                <a:solidFill>
                  <a:srgbClr val="FFFF00"/>
                </a:solidFill>
                <a:latin typeface="ITC Century Std Book"/>
              </a:rPr>
              <a:t>changement</a:t>
            </a:r>
            <a:r>
              <a:rPr lang="fr-FR" sz="2800" dirty="0">
                <a:solidFill>
                  <a:srgbClr val="FFFF00"/>
                </a:solidFill>
                <a:latin typeface="ITC Century Std Light"/>
              </a:rPr>
              <a:t>, </a:t>
            </a:r>
          </a:p>
          <a:p>
            <a:pPr marL="1524000" indent="-457200"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800" b="1" dirty="0">
                <a:solidFill>
                  <a:srgbClr val="FFFF00"/>
                </a:solidFill>
                <a:latin typeface="ITC Century Std Book"/>
              </a:rPr>
              <a:t>remboursement </a:t>
            </a:r>
            <a:r>
              <a:rPr lang="fr-FR" sz="2800" dirty="0">
                <a:solidFill>
                  <a:srgbClr val="FFFF00"/>
                </a:solidFill>
                <a:latin typeface="ITC Century Std Light"/>
              </a:rPr>
              <a:t>ou </a:t>
            </a:r>
            <a:r>
              <a:rPr lang="fr-FR" sz="2800" b="1" dirty="0">
                <a:solidFill>
                  <a:srgbClr val="FFFF00"/>
                </a:solidFill>
                <a:latin typeface="ITC Century Std Book"/>
              </a:rPr>
              <a:t>dédommagement</a:t>
            </a:r>
            <a:r>
              <a:rPr lang="fr-FR" sz="2800" dirty="0">
                <a:solidFill>
                  <a:srgbClr val="FFFF00"/>
                </a:solidFill>
                <a:latin typeface="ITC Century Std Light"/>
              </a:rPr>
              <a:t>. </a:t>
            </a:r>
          </a:p>
          <a:p>
            <a:pPr marL="1524000" indent="-457200"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endParaRPr lang="fr-FR" sz="2800" dirty="0">
              <a:solidFill>
                <a:srgbClr val="FFFF00"/>
              </a:solidFill>
              <a:latin typeface="ITC Century Std Light"/>
            </a:endParaRPr>
          </a:p>
          <a:p>
            <a:pPr algn="ctr">
              <a:spcBef>
                <a:spcPts val="1200"/>
              </a:spcBef>
            </a:pPr>
            <a:r>
              <a:rPr lang="fr-FR" sz="2800" b="1" dirty="0">
                <a:solidFill>
                  <a:srgbClr val="00B0F0"/>
                </a:solidFill>
                <a:latin typeface="ITC Century Std Light"/>
              </a:rPr>
              <a:t>Il doit également mettre à jour le fichier des réclamations. </a:t>
            </a:r>
            <a:endParaRPr lang="fr-FR" sz="2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832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1227666"/>
          </a:xfrm>
        </p:spPr>
        <p:txBody>
          <a:bodyPr>
            <a:normAutofit/>
          </a:bodyPr>
          <a:lstStyle/>
          <a:p>
            <a:r>
              <a:rPr lang="fr-FR" sz="3200" b="1" dirty="0"/>
              <a:t>2. Traiter et suivre les réclamations</a:t>
            </a:r>
            <a:br>
              <a:rPr lang="fr-FR" sz="3200" b="1" dirty="0"/>
            </a:br>
            <a:r>
              <a:rPr lang="fr-FR" sz="3200" b="1" dirty="0"/>
              <a:t>2.3. Analyse des réclamations</a:t>
            </a:r>
            <a:endParaRPr lang="fr-FR" sz="54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934123475"/>
              </p:ext>
            </p:extLst>
          </p:nvPr>
        </p:nvGraphicFramePr>
        <p:xfrm>
          <a:off x="448732" y="1515533"/>
          <a:ext cx="11142134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1852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1015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2. Traiter et suivre les réclamations</a:t>
            </a:r>
            <a:br>
              <a:rPr lang="fr-FR" sz="3200" b="1" dirty="0"/>
            </a:br>
            <a:r>
              <a:rPr lang="fr-FR" sz="3200" b="1" dirty="0"/>
              <a:t>2.3. Analyse des réclamations</a:t>
            </a:r>
            <a:endParaRPr lang="fr-FR" sz="5400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3932310787"/>
              </p:ext>
            </p:extLst>
          </p:nvPr>
        </p:nvGraphicFramePr>
        <p:xfrm>
          <a:off x="211666" y="829733"/>
          <a:ext cx="11091334" cy="5274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238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318</TotalTime>
  <Words>832</Words>
  <Application>Microsoft Office PowerPoint</Application>
  <PresentationFormat>Grand écran</PresentationFormat>
  <Paragraphs>68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3" baseType="lpstr">
      <vt:lpstr>Arial</vt:lpstr>
      <vt:lpstr>Century Gothic</vt:lpstr>
      <vt:lpstr>ITC Century Std Book</vt:lpstr>
      <vt:lpstr>ITC Century Std Light</vt:lpstr>
      <vt:lpstr>Myriad Pro</vt:lpstr>
      <vt:lpstr>Symbol</vt:lpstr>
      <vt:lpstr>Wingdings</vt:lpstr>
      <vt:lpstr>Wingdings 3</vt:lpstr>
      <vt:lpstr>Ion</vt:lpstr>
      <vt:lpstr>2.  Traiter et suivre les réclamations</vt:lpstr>
      <vt:lpstr>2.  Traiter et suivre les réclamations 2.1 Saisie de la réclamation</vt:lpstr>
      <vt:lpstr>2.  Traiter et suivre les réclamations 2.1 Saisie de la réclamation</vt:lpstr>
      <vt:lpstr>2.  Traiter et suivre les réclamations 2.1 Saisie de la réclamation</vt:lpstr>
      <vt:lpstr>2.  Traiter et suivre les réclamations 2.1 Saisie de la réclamation</vt:lpstr>
      <vt:lpstr>2.  Traiter et suivre les réclamations 2.1 Saisie de la réclamation</vt:lpstr>
      <vt:lpstr>2. Traiter et suivre les réclamations 2.2. Traitement de la réclamation</vt:lpstr>
      <vt:lpstr>2. Traiter et suivre les réclamations 2.3. Analyse des réclamations</vt:lpstr>
      <vt:lpstr>2. Traiter et suivre les réclamations 2.3. Analyse des réclamations</vt:lpstr>
      <vt:lpstr>2. Traiter et suivre les réclamations 2.3. Analyse des réclamations</vt:lpstr>
      <vt:lpstr>2. Traiter et suivre les réclamations 2.3. Analyse des réclamations</vt:lpstr>
      <vt:lpstr>2. Traiter et suivre les réclamations 2.3. Analyse des réclamations</vt:lpstr>
      <vt:lpstr>2. Traiter et suivre les réclamations 2.3. Analyse des réclamations</vt:lpstr>
      <vt:lpstr>2. Traiter et suivre les réclamations 2.3. Analyse des réclamations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40</cp:revision>
  <dcterms:created xsi:type="dcterms:W3CDTF">2014-01-14T07:42:30Z</dcterms:created>
  <dcterms:modified xsi:type="dcterms:W3CDTF">2023-01-25T22:42:32Z</dcterms:modified>
</cp:coreProperties>
</file>