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6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C147F-1F4A-471E-9980-E7191F3E4D6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EFE8454-B272-4804-9A8D-66D50FD539D6}">
      <dgm:prSet phldrT="[Texte]"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Elles permettent </a:t>
          </a:r>
          <a:endParaRPr lang="fr-FR" b="1" dirty="0">
            <a:solidFill>
              <a:schemeClr val="bg1"/>
            </a:solidFill>
          </a:endParaRPr>
        </a:p>
      </dgm:t>
    </dgm:pt>
    <dgm:pt modelId="{E300BFAE-4694-4AAF-9BA8-6EB8D3D6E9AC}" type="parTrans" cxnId="{D5C7D78A-F1B1-4E6A-9A07-564B6F885E3F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2583C0D4-C9ED-4A25-BBFE-A55DE66CBB6B}" type="sibTrans" cxnId="{D5C7D78A-F1B1-4E6A-9A07-564B6F885E3F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C0C2805B-E8D2-4B44-823D-71860860F9BA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d’identifier</a:t>
          </a:r>
          <a:r>
            <a: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</a:t>
          </a:r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dysfonctionnements</a:t>
          </a:r>
          <a:r>
            <a: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d’en analyser les causes internes ou externes </a:t>
          </a:r>
        </a:p>
      </dgm:t>
    </dgm:pt>
    <dgm:pt modelId="{D980CB47-89CA-4836-963A-AF76C85117A0}" type="parTrans" cxnId="{213EEDE3-B9E7-4595-A91D-33822E4202C0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9F198B54-6841-4FB7-AF98-BE616835D434}" type="sibTrans" cxnId="{213EEDE3-B9E7-4595-A91D-33822E4202C0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E217DEC7-37FD-4622-9FE1-39C88B81DDC8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d’améliorer</a:t>
          </a:r>
          <a:r>
            <a: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les produits et les services, de </a:t>
          </a:r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stimuler</a:t>
          </a:r>
          <a:r>
            <a: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la recherche et à terme, de développer le chiffre d’affaires </a:t>
          </a:r>
        </a:p>
      </dgm:t>
    </dgm:pt>
    <dgm:pt modelId="{B13AC377-CAEE-4EFD-B0D2-825DE5EA88C1}" type="parTrans" cxnId="{BCBADDDA-090B-4287-82DC-F524B1C9491D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8EC37FFA-DC48-4EDE-AD08-A42534A66DCC}" type="sibTrans" cxnId="{BCBADDDA-090B-4287-82DC-F524B1C9491D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1E8E88DF-669D-4087-AE35-435F397C5789}" type="pres">
      <dgm:prSet presAssocID="{E86C147F-1F4A-471E-9980-E7191F3E4D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ADBAFFB-ECA7-4CD6-88F7-218958874CA7}" type="pres">
      <dgm:prSet presAssocID="{3EFE8454-B272-4804-9A8D-66D50FD539D6}" presName="hierRoot1" presStyleCnt="0">
        <dgm:presLayoutVars>
          <dgm:hierBranch val="init"/>
        </dgm:presLayoutVars>
      </dgm:prSet>
      <dgm:spPr/>
    </dgm:pt>
    <dgm:pt modelId="{8DFF0226-C781-4E61-9480-748FF46695D5}" type="pres">
      <dgm:prSet presAssocID="{3EFE8454-B272-4804-9A8D-66D50FD539D6}" presName="rootComposite1" presStyleCnt="0"/>
      <dgm:spPr/>
    </dgm:pt>
    <dgm:pt modelId="{05456F75-FDED-4472-845C-E272E947093E}" type="pres">
      <dgm:prSet presAssocID="{3EFE8454-B272-4804-9A8D-66D50FD539D6}" presName="rootText1" presStyleLbl="node0" presStyleIdx="0" presStyleCnt="1" custScaleX="54434">
        <dgm:presLayoutVars>
          <dgm:chPref val="3"/>
        </dgm:presLayoutVars>
      </dgm:prSet>
      <dgm:spPr/>
    </dgm:pt>
    <dgm:pt modelId="{B6805EFA-56F8-4D9A-979D-E8979685D426}" type="pres">
      <dgm:prSet presAssocID="{3EFE8454-B272-4804-9A8D-66D50FD539D6}" presName="rootConnector1" presStyleLbl="node1" presStyleIdx="0" presStyleCnt="0"/>
      <dgm:spPr/>
    </dgm:pt>
    <dgm:pt modelId="{2B183055-0C9F-4A85-A702-034C181182A4}" type="pres">
      <dgm:prSet presAssocID="{3EFE8454-B272-4804-9A8D-66D50FD539D6}" presName="hierChild2" presStyleCnt="0"/>
      <dgm:spPr/>
    </dgm:pt>
    <dgm:pt modelId="{ED18D91E-E958-471B-9A83-FEDE8362EC83}" type="pres">
      <dgm:prSet presAssocID="{D980CB47-89CA-4836-963A-AF76C85117A0}" presName="Name64" presStyleLbl="parChTrans1D2" presStyleIdx="0" presStyleCnt="2"/>
      <dgm:spPr/>
    </dgm:pt>
    <dgm:pt modelId="{F6DE7754-BA4D-44E5-81F3-E126BB702AD0}" type="pres">
      <dgm:prSet presAssocID="{C0C2805B-E8D2-4B44-823D-71860860F9BA}" presName="hierRoot2" presStyleCnt="0">
        <dgm:presLayoutVars>
          <dgm:hierBranch val="init"/>
        </dgm:presLayoutVars>
      </dgm:prSet>
      <dgm:spPr/>
    </dgm:pt>
    <dgm:pt modelId="{E43E00B2-8AB0-4B17-93CE-6C86B108E3B4}" type="pres">
      <dgm:prSet presAssocID="{C0C2805B-E8D2-4B44-823D-71860860F9BA}" presName="rootComposite" presStyleCnt="0"/>
      <dgm:spPr/>
    </dgm:pt>
    <dgm:pt modelId="{05902ACF-A3D2-4782-83E3-5091A7636822}" type="pres">
      <dgm:prSet presAssocID="{C0C2805B-E8D2-4B44-823D-71860860F9BA}" presName="rootText" presStyleLbl="node2" presStyleIdx="0" presStyleCnt="2" custScaleX="134185" custLinFactNeighborX="-185">
        <dgm:presLayoutVars>
          <dgm:chPref val="3"/>
        </dgm:presLayoutVars>
      </dgm:prSet>
      <dgm:spPr/>
    </dgm:pt>
    <dgm:pt modelId="{1973C438-61B4-4F92-AC90-5BE546869F73}" type="pres">
      <dgm:prSet presAssocID="{C0C2805B-E8D2-4B44-823D-71860860F9BA}" presName="rootConnector" presStyleLbl="node2" presStyleIdx="0" presStyleCnt="2"/>
      <dgm:spPr/>
    </dgm:pt>
    <dgm:pt modelId="{4FC6EEC9-CF43-4281-B4F3-FF5B87582F29}" type="pres">
      <dgm:prSet presAssocID="{C0C2805B-E8D2-4B44-823D-71860860F9BA}" presName="hierChild4" presStyleCnt="0"/>
      <dgm:spPr/>
    </dgm:pt>
    <dgm:pt modelId="{C539BD49-5326-4196-BA29-9694B55F0955}" type="pres">
      <dgm:prSet presAssocID="{C0C2805B-E8D2-4B44-823D-71860860F9BA}" presName="hierChild5" presStyleCnt="0"/>
      <dgm:spPr/>
    </dgm:pt>
    <dgm:pt modelId="{F4FEE82A-5E09-470B-897F-D317CAB5F4B0}" type="pres">
      <dgm:prSet presAssocID="{B13AC377-CAEE-4EFD-B0D2-825DE5EA88C1}" presName="Name64" presStyleLbl="parChTrans1D2" presStyleIdx="1" presStyleCnt="2"/>
      <dgm:spPr/>
    </dgm:pt>
    <dgm:pt modelId="{6AC09E50-661A-45E3-AD17-A201E7B0B2A1}" type="pres">
      <dgm:prSet presAssocID="{E217DEC7-37FD-4622-9FE1-39C88B81DDC8}" presName="hierRoot2" presStyleCnt="0">
        <dgm:presLayoutVars>
          <dgm:hierBranch val="init"/>
        </dgm:presLayoutVars>
      </dgm:prSet>
      <dgm:spPr/>
    </dgm:pt>
    <dgm:pt modelId="{E1C4B55C-B458-4A70-B91F-B218D6E23324}" type="pres">
      <dgm:prSet presAssocID="{E217DEC7-37FD-4622-9FE1-39C88B81DDC8}" presName="rootComposite" presStyleCnt="0"/>
      <dgm:spPr/>
    </dgm:pt>
    <dgm:pt modelId="{3AA3E94A-2C8B-41F9-B1C1-6DF4F2250BBC}" type="pres">
      <dgm:prSet presAssocID="{E217DEC7-37FD-4622-9FE1-39C88B81DDC8}" presName="rootText" presStyleLbl="node2" presStyleIdx="1" presStyleCnt="2" custScaleX="134185">
        <dgm:presLayoutVars>
          <dgm:chPref val="3"/>
        </dgm:presLayoutVars>
      </dgm:prSet>
      <dgm:spPr/>
    </dgm:pt>
    <dgm:pt modelId="{BC169848-25AF-460F-8A7C-DA1313DA272A}" type="pres">
      <dgm:prSet presAssocID="{E217DEC7-37FD-4622-9FE1-39C88B81DDC8}" presName="rootConnector" presStyleLbl="node2" presStyleIdx="1" presStyleCnt="2"/>
      <dgm:spPr/>
    </dgm:pt>
    <dgm:pt modelId="{EBC0CFE3-8E9A-40DE-9A01-2750430BD8C2}" type="pres">
      <dgm:prSet presAssocID="{E217DEC7-37FD-4622-9FE1-39C88B81DDC8}" presName="hierChild4" presStyleCnt="0"/>
      <dgm:spPr/>
    </dgm:pt>
    <dgm:pt modelId="{80B5692A-489B-4C7C-8DE7-90380F92959B}" type="pres">
      <dgm:prSet presAssocID="{E217DEC7-37FD-4622-9FE1-39C88B81DDC8}" presName="hierChild5" presStyleCnt="0"/>
      <dgm:spPr/>
    </dgm:pt>
    <dgm:pt modelId="{74F2FCE2-E36F-4B1D-879E-94175A2EC1A1}" type="pres">
      <dgm:prSet presAssocID="{3EFE8454-B272-4804-9A8D-66D50FD539D6}" presName="hierChild3" presStyleCnt="0"/>
      <dgm:spPr/>
    </dgm:pt>
  </dgm:ptLst>
  <dgm:cxnLst>
    <dgm:cxn modelId="{DA6A3F0F-84ED-42DC-8C0E-85B81DA28C56}" type="presOf" srcId="{D980CB47-89CA-4836-963A-AF76C85117A0}" destId="{ED18D91E-E958-471B-9A83-FEDE8362EC83}" srcOrd="0" destOrd="0" presId="urn:microsoft.com/office/officeart/2009/3/layout/HorizontalOrganizationChart"/>
    <dgm:cxn modelId="{CA5BEA63-1D52-44B3-A861-03BCD45EC5D5}" type="presOf" srcId="{3EFE8454-B272-4804-9A8D-66D50FD539D6}" destId="{05456F75-FDED-4472-845C-E272E947093E}" srcOrd="0" destOrd="0" presId="urn:microsoft.com/office/officeart/2009/3/layout/HorizontalOrganizationChart"/>
    <dgm:cxn modelId="{5A226C45-AC2E-42B6-8F69-5AEE9B2D9F18}" type="presOf" srcId="{3EFE8454-B272-4804-9A8D-66D50FD539D6}" destId="{B6805EFA-56F8-4D9A-979D-E8979685D426}" srcOrd="1" destOrd="0" presId="urn:microsoft.com/office/officeart/2009/3/layout/HorizontalOrganizationChart"/>
    <dgm:cxn modelId="{EB03C747-8C4A-4F1A-BC30-61DF4FE0E2D4}" type="presOf" srcId="{C0C2805B-E8D2-4B44-823D-71860860F9BA}" destId="{05902ACF-A3D2-4782-83E3-5091A7636822}" srcOrd="0" destOrd="0" presId="urn:microsoft.com/office/officeart/2009/3/layout/HorizontalOrganizationChart"/>
    <dgm:cxn modelId="{84EE856D-E885-49E8-AB4D-98872DDCAB5A}" type="presOf" srcId="{C0C2805B-E8D2-4B44-823D-71860860F9BA}" destId="{1973C438-61B4-4F92-AC90-5BE546869F73}" srcOrd="1" destOrd="0" presId="urn:microsoft.com/office/officeart/2009/3/layout/HorizontalOrganizationChart"/>
    <dgm:cxn modelId="{14D2257B-440B-480A-8305-CEE9925FFE6C}" type="presOf" srcId="{B13AC377-CAEE-4EFD-B0D2-825DE5EA88C1}" destId="{F4FEE82A-5E09-470B-897F-D317CAB5F4B0}" srcOrd="0" destOrd="0" presId="urn:microsoft.com/office/officeart/2009/3/layout/HorizontalOrganizationChart"/>
    <dgm:cxn modelId="{D5C7D78A-F1B1-4E6A-9A07-564B6F885E3F}" srcId="{E86C147F-1F4A-471E-9980-E7191F3E4D68}" destId="{3EFE8454-B272-4804-9A8D-66D50FD539D6}" srcOrd="0" destOrd="0" parTransId="{E300BFAE-4694-4AAF-9BA8-6EB8D3D6E9AC}" sibTransId="{2583C0D4-C9ED-4A25-BBFE-A55DE66CBB6B}"/>
    <dgm:cxn modelId="{32F6499E-DDC1-4F90-B013-FC772BFAFC29}" type="presOf" srcId="{E217DEC7-37FD-4622-9FE1-39C88B81DDC8}" destId="{3AA3E94A-2C8B-41F9-B1C1-6DF4F2250BBC}" srcOrd="0" destOrd="0" presId="urn:microsoft.com/office/officeart/2009/3/layout/HorizontalOrganizationChart"/>
    <dgm:cxn modelId="{41613EB3-7725-4252-85FA-84449470AEFA}" type="presOf" srcId="{E217DEC7-37FD-4622-9FE1-39C88B81DDC8}" destId="{BC169848-25AF-460F-8A7C-DA1313DA272A}" srcOrd="1" destOrd="0" presId="urn:microsoft.com/office/officeart/2009/3/layout/HorizontalOrganizationChart"/>
    <dgm:cxn modelId="{BCBADDDA-090B-4287-82DC-F524B1C9491D}" srcId="{3EFE8454-B272-4804-9A8D-66D50FD539D6}" destId="{E217DEC7-37FD-4622-9FE1-39C88B81DDC8}" srcOrd="1" destOrd="0" parTransId="{B13AC377-CAEE-4EFD-B0D2-825DE5EA88C1}" sibTransId="{8EC37FFA-DC48-4EDE-AD08-A42534A66DCC}"/>
    <dgm:cxn modelId="{213EEDE3-B9E7-4595-A91D-33822E4202C0}" srcId="{3EFE8454-B272-4804-9A8D-66D50FD539D6}" destId="{C0C2805B-E8D2-4B44-823D-71860860F9BA}" srcOrd="0" destOrd="0" parTransId="{D980CB47-89CA-4836-963A-AF76C85117A0}" sibTransId="{9F198B54-6841-4FB7-AF98-BE616835D434}"/>
    <dgm:cxn modelId="{654771E8-D334-4DF6-A9B9-DEE0A57D606E}" type="presOf" srcId="{E86C147F-1F4A-471E-9980-E7191F3E4D68}" destId="{1E8E88DF-669D-4087-AE35-435F397C5789}" srcOrd="0" destOrd="0" presId="urn:microsoft.com/office/officeart/2009/3/layout/HorizontalOrganizationChart"/>
    <dgm:cxn modelId="{22E1915E-0CDF-42C4-B761-3B6E93D5F80B}" type="presParOf" srcId="{1E8E88DF-669D-4087-AE35-435F397C5789}" destId="{EADBAFFB-ECA7-4CD6-88F7-218958874CA7}" srcOrd="0" destOrd="0" presId="urn:microsoft.com/office/officeart/2009/3/layout/HorizontalOrganizationChart"/>
    <dgm:cxn modelId="{7D139405-C1D4-4762-A0E1-6F87953F520C}" type="presParOf" srcId="{EADBAFFB-ECA7-4CD6-88F7-218958874CA7}" destId="{8DFF0226-C781-4E61-9480-748FF46695D5}" srcOrd="0" destOrd="0" presId="urn:microsoft.com/office/officeart/2009/3/layout/HorizontalOrganizationChart"/>
    <dgm:cxn modelId="{B7726F2B-E8D8-4E26-BFF8-D718D50C3BEE}" type="presParOf" srcId="{8DFF0226-C781-4E61-9480-748FF46695D5}" destId="{05456F75-FDED-4472-845C-E272E947093E}" srcOrd="0" destOrd="0" presId="urn:microsoft.com/office/officeart/2009/3/layout/HorizontalOrganizationChart"/>
    <dgm:cxn modelId="{ABF12580-33FA-4CA1-9D55-FAC28639F626}" type="presParOf" srcId="{8DFF0226-C781-4E61-9480-748FF46695D5}" destId="{B6805EFA-56F8-4D9A-979D-E8979685D426}" srcOrd="1" destOrd="0" presId="urn:microsoft.com/office/officeart/2009/3/layout/HorizontalOrganizationChart"/>
    <dgm:cxn modelId="{FA42984D-0EFC-423B-927B-35B97AE3CCF5}" type="presParOf" srcId="{EADBAFFB-ECA7-4CD6-88F7-218958874CA7}" destId="{2B183055-0C9F-4A85-A702-034C181182A4}" srcOrd="1" destOrd="0" presId="urn:microsoft.com/office/officeart/2009/3/layout/HorizontalOrganizationChart"/>
    <dgm:cxn modelId="{F1B9D34B-0D46-463A-9BA3-330062719B01}" type="presParOf" srcId="{2B183055-0C9F-4A85-A702-034C181182A4}" destId="{ED18D91E-E958-471B-9A83-FEDE8362EC83}" srcOrd="0" destOrd="0" presId="urn:microsoft.com/office/officeart/2009/3/layout/HorizontalOrganizationChart"/>
    <dgm:cxn modelId="{64E761DA-397F-4AB1-8B14-896D45338299}" type="presParOf" srcId="{2B183055-0C9F-4A85-A702-034C181182A4}" destId="{F6DE7754-BA4D-44E5-81F3-E126BB702AD0}" srcOrd="1" destOrd="0" presId="urn:microsoft.com/office/officeart/2009/3/layout/HorizontalOrganizationChart"/>
    <dgm:cxn modelId="{B24B5DEF-1B04-46FF-AB95-17534A5D2E32}" type="presParOf" srcId="{F6DE7754-BA4D-44E5-81F3-E126BB702AD0}" destId="{E43E00B2-8AB0-4B17-93CE-6C86B108E3B4}" srcOrd="0" destOrd="0" presId="urn:microsoft.com/office/officeart/2009/3/layout/HorizontalOrganizationChart"/>
    <dgm:cxn modelId="{5F0D158F-56CE-4154-94A5-9687C465271E}" type="presParOf" srcId="{E43E00B2-8AB0-4B17-93CE-6C86B108E3B4}" destId="{05902ACF-A3D2-4782-83E3-5091A7636822}" srcOrd="0" destOrd="0" presId="urn:microsoft.com/office/officeart/2009/3/layout/HorizontalOrganizationChart"/>
    <dgm:cxn modelId="{45DE46BB-89CC-4161-9CFC-C98D37605071}" type="presParOf" srcId="{E43E00B2-8AB0-4B17-93CE-6C86B108E3B4}" destId="{1973C438-61B4-4F92-AC90-5BE546869F73}" srcOrd="1" destOrd="0" presId="urn:microsoft.com/office/officeart/2009/3/layout/HorizontalOrganizationChart"/>
    <dgm:cxn modelId="{FCF470C3-0A43-4698-8057-1F74069A0913}" type="presParOf" srcId="{F6DE7754-BA4D-44E5-81F3-E126BB702AD0}" destId="{4FC6EEC9-CF43-4281-B4F3-FF5B87582F29}" srcOrd="1" destOrd="0" presId="urn:microsoft.com/office/officeart/2009/3/layout/HorizontalOrganizationChart"/>
    <dgm:cxn modelId="{99FAB9CC-BBAF-47DF-886F-F40002E63115}" type="presParOf" srcId="{F6DE7754-BA4D-44E5-81F3-E126BB702AD0}" destId="{C539BD49-5326-4196-BA29-9694B55F0955}" srcOrd="2" destOrd="0" presId="urn:microsoft.com/office/officeart/2009/3/layout/HorizontalOrganizationChart"/>
    <dgm:cxn modelId="{67865E34-8587-486E-BF24-1E23BDA0BDC5}" type="presParOf" srcId="{2B183055-0C9F-4A85-A702-034C181182A4}" destId="{F4FEE82A-5E09-470B-897F-D317CAB5F4B0}" srcOrd="2" destOrd="0" presId="urn:microsoft.com/office/officeart/2009/3/layout/HorizontalOrganizationChart"/>
    <dgm:cxn modelId="{D0133E2E-D83D-416B-A2D1-83B729D82BD5}" type="presParOf" srcId="{2B183055-0C9F-4A85-A702-034C181182A4}" destId="{6AC09E50-661A-45E3-AD17-A201E7B0B2A1}" srcOrd="3" destOrd="0" presId="urn:microsoft.com/office/officeart/2009/3/layout/HorizontalOrganizationChart"/>
    <dgm:cxn modelId="{058ED9D2-0EF5-4366-A6B6-450F3D7AF7E3}" type="presParOf" srcId="{6AC09E50-661A-45E3-AD17-A201E7B0B2A1}" destId="{E1C4B55C-B458-4A70-B91F-B218D6E23324}" srcOrd="0" destOrd="0" presId="urn:microsoft.com/office/officeart/2009/3/layout/HorizontalOrganizationChart"/>
    <dgm:cxn modelId="{D589E967-9E09-4F5C-9D8A-7761537F524D}" type="presParOf" srcId="{E1C4B55C-B458-4A70-B91F-B218D6E23324}" destId="{3AA3E94A-2C8B-41F9-B1C1-6DF4F2250BBC}" srcOrd="0" destOrd="0" presId="urn:microsoft.com/office/officeart/2009/3/layout/HorizontalOrganizationChart"/>
    <dgm:cxn modelId="{4C28FC60-B396-42E0-BA4C-7E0C5DF42B6C}" type="presParOf" srcId="{E1C4B55C-B458-4A70-B91F-B218D6E23324}" destId="{BC169848-25AF-460F-8A7C-DA1313DA272A}" srcOrd="1" destOrd="0" presId="urn:microsoft.com/office/officeart/2009/3/layout/HorizontalOrganizationChart"/>
    <dgm:cxn modelId="{612771CF-57E0-4C02-BB9C-D92A41FBF2B9}" type="presParOf" srcId="{6AC09E50-661A-45E3-AD17-A201E7B0B2A1}" destId="{EBC0CFE3-8E9A-40DE-9A01-2750430BD8C2}" srcOrd="1" destOrd="0" presId="urn:microsoft.com/office/officeart/2009/3/layout/HorizontalOrganizationChart"/>
    <dgm:cxn modelId="{4AB32F19-EE5B-44CE-8C20-6805E36DB31D}" type="presParOf" srcId="{6AC09E50-661A-45E3-AD17-A201E7B0B2A1}" destId="{80B5692A-489B-4C7C-8DE7-90380F92959B}" srcOrd="2" destOrd="0" presId="urn:microsoft.com/office/officeart/2009/3/layout/HorizontalOrganizationChart"/>
    <dgm:cxn modelId="{7A4F18BC-5539-4402-BA90-5D53D9F6D2F2}" type="presParOf" srcId="{EADBAFFB-ECA7-4CD6-88F7-218958874CA7}" destId="{74F2FCE2-E36F-4B1D-879E-94175A2EC1A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EE82A-5E09-470B-897F-D317CAB5F4B0}">
      <dsp:nvSpPr>
        <dsp:cNvPr id="0" name=""/>
        <dsp:cNvSpPr/>
      </dsp:nvSpPr>
      <dsp:spPr>
        <a:xfrm>
          <a:off x="3640177" y="1594714"/>
          <a:ext cx="866908" cy="931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3454" y="0"/>
              </a:lnTo>
              <a:lnTo>
                <a:pt x="433454" y="931926"/>
              </a:lnTo>
              <a:lnTo>
                <a:pt x="866908" y="9319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8D91E-E958-471B-9A83-FEDE8362EC83}">
      <dsp:nvSpPr>
        <dsp:cNvPr id="0" name=""/>
        <dsp:cNvSpPr/>
      </dsp:nvSpPr>
      <dsp:spPr>
        <a:xfrm>
          <a:off x="3640177" y="662788"/>
          <a:ext cx="858889" cy="931926"/>
        </a:xfrm>
        <a:custGeom>
          <a:avLst/>
          <a:gdLst/>
          <a:ahLst/>
          <a:cxnLst/>
          <a:rect l="0" t="0" r="0" b="0"/>
          <a:pathLst>
            <a:path>
              <a:moveTo>
                <a:pt x="0" y="931926"/>
              </a:moveTo>
              <a:lnTo>
                <a:pt x="425435" y="931926"/>
              </a:lnTo>
              <a:lnTo>
                <a:pt x="425435" y="0"/>
              </a:lnTo>
              <a:lnTo>
                <a:pt x="85888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56F75-FDED-4472-845C-E272E947093E}">
      <dsp:nvSpPr>
        <dsp:cNvPr id="0" name=""/>
        <dsp:cNvSpPr/>
      </dsp:nvSpPr>
      <dsp:spPr>
        <a:xfrm>
          <a:off x="1280714" y="933697"/>
          <a:ext cx="2359463" cy="1322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Elles permettent </a:t>
          </a:r>
          <a:endParaRPr lang="fr-FR" sz="2500" b="1" kern="1200" dirty="0">
            <a:solidFill>
              <a:schemeClr val="bg1"/>
            </a:solidFill>
          </a:endParaRPr>
        </a:p>
      </dsp:txBody>
      <dsp:txXfrm>
        <a:off x="1280714" y="933697"/>
        <a:ext cx="2359463" cy="1322034"/>
      </dsp:txXfrm>
    </dsp:sp>
    <dsp:sp modelId="{05902ACF-A3D2-4782-83E3-5091A7636822}">
      <dsp:nvSpPr>
        <dsp:cNvPr id="0" name=""/>
        <dsp:cNvSpPr/>
      </dsp:nvSpPr>
      <dsp:spPr>
        <a:xfrm>
          <a:off x="4499066" y="1770"/>
          <a:ext cx="5816303" cy="1322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d’identifier</a:t>
          </a: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</a:t>
          </a: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dysfonctionnements</a:t>
          </a: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d’en analyser les causes internes ou externes </a:t>
          </a:r>
        </a:p>
      </dsp:txBody>
      <dsp:txXfrm>
        <a:off x="4499066" y="1770"/>
        <a:ext cx="5816303" cy="1322034"/>
      </dsp:txXfrm>
    </dsp:sp>
    <dsp:sp modelId="{3AA3E94A-2C8B-41F9-B1C1-6DF4F2250BBC}">
      <dsp:nvSpPr>
        <dsp:cNvPr id="0" name=""/>
        <dsp:cNvSpPr/>
      </dsp:nvSpPr>
      <dsp:spPr>
        <a:xfrm>
          <a:off x="4507085" y="1865623"/>
          <a:ext cx="5816303" cy="1322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d’améliorer</a:t>
          </a: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les produits et les services, de </a:t>
          </a: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stimuler</a:t>
          </a: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la recherche et à terme, de développer le chiffre d’affaires </a:t>
          </a:r>
        </a:p>
      </dsp:txBody>
      <dsp:txXfrm>
        <a:off x="4507085" y="1865623"/>
        <a:ext cx="5816303" cy="1322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050867" cy="702732"/>
          </a:xfrm>
        </p:spPr>
        <p:txBody>
          <a:bodyPr>
            <a:normAutofit/>
          </a:bodyPr>
          <a:lstStyle/>
          <a:p>
            <a:r>
              <a:rPr lang="fr-FR" sz="3200" b="1" dirty="0"/>
              <a:t>1.  Politique qualité de l’entreprise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499533" y="1247732"/>
            <a:ext cx="103801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réclamations peuvent être perçues comme un problème et un coût, mais elles peuvent également être perçues comme un retour d’informations des clients.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71419095"/>
              </p:ext>
            </p:extLst>
          </p:nvPr>
        </p:nvGraphicFramePr>
        <p:xfrm>
          <a:off x="55569" y="2880575"/>
          <a:ext cx="11604103" cy="3189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898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050867" cy="702732"/>
          </a:xfrm>
        </p:spPr>
        <p:txBody>
          <a:bodyPr>
            <a:normAutofit/>
          </a:bodyPr>
          <a:lstStyle/>
          <a:p>
            <a:r>
              <a:rPr lang="fr-FR" sz="3200" b="1" dirty="0"/>
              <a:t>1. Politique qualité de l’entreprise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45066" y="1594865"/>
            <a:ext cx="1038013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FF00"/>
                </a:solidFill>
                <a:latin typeface="ITC Century Std Book"/>
              </a:rPr>
              <a:t>Le client n’est pas seulement un consommateur mais un partenaire de l’entreprise. </a:t>
            </a:r>
          </a:p>
          <a:p>
            <a:pPr algn="just"/>
            <a:endParaRPr lang="fr-FR" sz="2800" dirty="0">
              <a:latin typeface="ITC Century Std Book"/>
            </a:endParaRPr>
          </a:p>
          <a:p>
            <a:pPr algn="just"/>
            <a:r>
              <a:rPr lang="fr-FR" sz="2800" dirty="0">
                <a:latin typeface="ITC Century Std Light"/>
              </a:rPr>
              <a:t>La gestion des réclamations trouve toute sa place dans la </a:t>
            </a:r>
            <a:r>
              <a:rPr lang="fr-FR" sz="2800" b="1" dirty="0">
                <a:latin typeface="ITC Century Std Book"/>
              </a:rPr>
              <a:t>démarche qualité de l’entreprise</a:t>
            </a:r>
            <a:r>
              <a:rPr lang="fr-FR" sz="2800" dirty="0">
                <a:latin typeface="ITC Century Std Light"/>
              </a:rPr>
              <a:t>. </a:t>
            </a: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r>
              <a:rPr lang="fr-FR" sz="2800" dirty="0">
                <a:latin typeface="ITC Century Std Light"/>
              </a:rPr>
              <a:t>Elle doit être traitée avec beaucoup de rigueur car l’image et le chiffre d’affaires de l’entreprise en dépendent.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050867" cy="702732"/>
          </a:xfrm>
        </p:spPr>
        <p:txBody>
          <a:bodyPr>
            <a:normAutofit/>
          </a:bodyPr>
          <a:lstStyle/>
          <a:p>
            <a:r>
              <a:rPr lang="fr-FR" sz="3200" b="1" dirty="0"/>
              <a:t>1. Politique qualité de l’entreprise</a:t>
            </a:r>
            <a:endParaRPr lang="fr-FR" sz="54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4913"/>
              </p:ext>
            </p:extLst>
          </p:nvPr>
        </p:nvGraphicFramePr>
        <p:xfrm>
          <a:off x="321732" y="1278466"/>
          <a:ext cx="10834674" cy="4826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8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6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Entendre les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réclamations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informations peuvent provenir : </a:t>
                      </a:r>
                    </a:p>
                    <a:p>
                      <a:pPr marL="34290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standard, </a:t>
                      </a:r>
                    </a:p>
                    <a:p>
                      <a:pPr marL="34290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commerciaux, </a:t>
                      </a:r>
                    </a:p>
                    <a:p>
                      <a:pPr marL="34290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SAV, </a:t>
                      </a:r>
                    </a:p>
                    <a:p>
                      <a:pPr marL="34290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forums, blogs, réseaux sociaux : Facebook, Twitter, Instagram, TikTok...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 doit être à l’écoute des clients, comprendre les problèmes avec empathie, sans chercher à fuir ses responsabilités en contestant les arguments du client. 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Cette compréhension va permettre de rechercher puis de proposer des solutions au client.</a:t>
                      </a:r>
                      <a:endParaRPr lang="fr-FR" sz="24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70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050867" cy="702732"/>
          </a:xfrm>
        </p:spPr>
        <p:txBody>
          <a:bodyPr>
            <a:normAutofit/>
          </a:bodyPr>
          <a:lstStyle/>
          <a:p>
            <a:r>
              <a:rPr lang="fr-FR" sz="3200" b="1" dirty="0"/>
              <a:t>1. Politique qualité de l’entreprise</a:t>
            </a:r>
            <a:endParaRPr lang="fr-FR" sz="5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73390"/>
              </p:ext>
            </p:extLst>
          </p:nvPr>
        </p:nvGraphicFramePr>
        <p:xfrm>
          <a:off x="315701" y="1303867"/>
          <a:ext cx="11129324" cy="4380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1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7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0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Répondre aux réclamations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 doit répondre de manière positive et personnalisée et montrer qu’elle porte une attention particulière au problème du client.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Lorsque la réclamation est justifiée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l’entreprise doit proposer une solution adaptée, qui satisfasse le client et parfois accorder un geste commercial.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Lorsque la réclamation est injustifiée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l’entreprise peut également faire un geste commercial pour limiter le mécontentement du client selon l’importance du client et les circonstances de la réclamation.</a:t>
                      </a:r>
                      <a:endParaRPr lang="fr-FR" sz="24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47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050867" cy="702732"/>
          </a:xfrm>
        </p:spPr>
        <p:txBody>
          <a:bodyPr>
            <a:normAutofit/>
          </a:bodyPr>
          <a:lstStyle/>
          <a:p>
            <a:r>
              <a:rPr lang="fr-FR" sz="3200" b="1" dirty="0"/>
              <a:t>1. Politique qualité de l’entreprise</a:t>
            </a:r>
            <a:endParaRPr lang="fr-FR" sz="5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706267"/>
              </p:ext>
            </p:extLst>
          </p:nvPr>
        </p:nvGraphicFramePr>
        <p:xfrm>
          <a:off x="503662" y="1664304"/>
          <a:ext cx="10782524" cy="3886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4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Suivre les réclamations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 doit tracer les réclamations dans un fichier, pour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chaque problème rencontré 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(date du problème, client concerné, solution apportée, date de la solution, satisfaction du client). 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suivi doit permettre de faire un bilan des réclamations et informer le ou les clients que l’entreprise tient compte des remarques et qu’elles entraînent des améliorations…</a:t>
                      </a:r>
                      <a:endParaRPr lang="fr-FR" sz="24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4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</TotalTime>
  <Words>353</Words>
  <Application>Microsoft Office PowerPoint</Application>
  <PresentationFormat>Grand écran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ITC Century Std Book</vt:lpstr>
      <vt:lpstr>ITC Century Std Light</vt:lpstr>
      <vt:lpstr>Wingdings</vt:lpstr>
      <vt:lpstr>Wingdings 3</vt:lpstr>
      <vt:lpstr>Ion</vt:lpstr>
      <vt:lpstr>1.  Politique qualité de l’entreprise</vt:lpstr>
      <vt:lpstr>1. Politique qualité de l’entreprise</vt:lpstr>
      <vt:lpstr>1. Politique qualité de l’entreprise</vt:lpstr>
      <vt:lpstr>1. Politique qualité de l’entreprise</vt:lpstr>
      <vt:lpstr>1. Politique qualité de l’entreprise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2023-01-25T22:28:40Z</dcterms:modified>
</cp:coreProperties>
</file>