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ECBC26-B953-49B7-9921-2D1FC17AE22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9B800CC-1DF3-4B39-A27B-67B505320EF8}">
      <dgm:prSet phldrT="[Texte]" custT="1"/>
      <dgm:spPr/>
      <dgm:t>
        <a:bodyPr/>
        <a:lstStyle/>
        <a:p>
          <a:r>
            <a:rPr lang="fr-FR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Lorsqu’elle est légitime </a:t>
          </a:r>
          <a:endParaRPr lang="fr-FR" sz="2400" b="1" dirty="0"/>
        </a:p>
      </dgm:t>
    </dgm:pt>
    <dgm:pt modelId="{B7F80235-F55D-4C8A-9F01-A34232154072}" type="parTrans" cxnId="{A6E5DD9D-0F9B-44DF-B9A0-6017643B41A5}">
      <dgm:prSet/>
      <dgm:spPr/>
      <dgm:t>
        <a:bodyPr/>
        <a:lstStyle/>
        <a:p>
          <a:endParaRPr lang="fr-FR" sz="2400"/>
        </a:p>
      </dgm:t>
    </dgm:pt>
    <dgm:pt modelId="{6FE09B19-B832-45A1-AE10-B3173141F7D8}" type="sibTrans" cxnId="{A6E5DD9D-0F9B-44DF-B9A0-6017643B41A5}">
      <dgm:prSet/>
      <dgm:spPr/>
      <dgm:t>
        <a:bodyPr/>
        <a:lstStyle/>
        <a:p>
          <a:endParaRPr lang="fr-FR" sz="2400"/>
        </a:p>
      </dgm:t>
    </dgm:pt>
    <dgm:pt modelId="{4A86448A-5AE8-4B39-800E-1D1DF0641198}">
      <dgm:prSet custT="1"/>
      <dgm:spPr/>
      <dgm:t>
        <a:bodyPr/>
        <a:lstStyle/>
        <a:p>
          <a:pPr algn="l"/>
          <a:r>
            <a: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Elle remet en cause la qualité du produit ou du service concerné et peut être révélatrice d’un dysfonctionnement du produit, du service, de la communication ou de l’organisation de l’entreprise </a:t>
          </a:r>
        </a:p>
      </dgm:t>
    </dgm:pt>
    <dgm:pt modelId="{DC16C8A5-8701-40BE-9D39-3219941F0B89}" type="parTrans" cxnId="{2459CD93-7733-4AF1-8EDB-33A3429EBFE6}">
      <dgm:prSet/>
      <dgm:spPr/>
      <dgm:t>
        <a:bodyPr/>
        <a:lstStyle/>
        <a:p>
          <a:endParaRPr lang="fr-FR" sz="2400"/>
        </a:p>
      </dgm:t>
    </dgm:pt>
    <dgm:pt modelId="{0673DC2A-D93D-4670-9FD9-63AB00DA2E40}" type="sibTrans" cxnId="{2459CD93-7733-4AF1-8EDB-33A3429EBFE6}">
      <dgm:prSet/>
      <dgm:spPr/>
      <dgm:t>
        <a:bodyPr/>
        <a:lstStyle/>
        <a:p>
          <a:endParaRPr lang="fr-FR" sz="2400"/>
        </a:p>
      </dgm:t>
    </dgm:pt>
    <dgm:pt modelId="{3662F5D4-4952-4A0C-A59B-8C5C51126063}">
      <dgm:prSet custT="1"/>
      <dgm:spPr/>
      <dgm:t>
        <a:bodyPr/>
        <a:lstStyle/>
        <a:p>
          <a:pPr algn="l"/>
          <a:r>
            <a: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mauvaise gestion des réclamations ternit l’image et la réputation de l'entreprise et peut entraîner la perte du client et une baisse du chiffre d'affaires</a:t>
          </a:r>
          <a:endParaRPr lang="fr-FR" sz="2200" dirty="0"/>
        </a:p>
      </dgm:t>
    </dgm:pt>
    <dgm:pt modelId="{B1352D43-4216-4006-8976-B7665FF33211}" type="parTrans" cxnId="{7C62A77E-46E6-4234-BD5C-5B06FF940077}">
      <dgm:prSet/>
      <dgm:spPr/>
      <dgm:t>
        <a:bodyPr/>
        <a:lstStyle/>
        <a:p>
          <a:endParaRPr lang="fr-FR" sz="2400"/>
        </a:p>
      </dgm:t>
    </dgm:pt>
    <dgm:pt modelId="{50E2CD8D-D2EB-4DB6-A7B2-B270201519B1}" type="sibTrans" cxnId="{7C62A77E-46E6-4234-BD5C-5B06FF940077}">
      <dgm:prSet/>
      <dgm:spPr/>
      <dgm:t>
        <a:bodyPr/>
        <a:lstStyle/>
        <a:p>
          <a:endParaRPr lang="fr-FR" sz="2400"/>
        </a:p>
      </dgm:t>
    </dgm:pt>
    <dgm:pt modelId="{839E9740-161B-47D1-9FD0-C2A6FE2081E9}" type="pres">
      <dgm:prSet presAssocID="{15ECBC26-B953-49B7-9921-2D1FC17AE2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F3EBB4-243F-437F-B28D-214F7EBF7C6F}" type="pres">
      <dgm:prSet presAssocID="{59B800CC-1DF3-4B39-A27B-67B505320EF8}" presName="root" presStyleCnt="0"/>
      <dgm:spPr/>
    </dgm:pt>
    <dgm:pt modelId="{39277009-11E6-4E70-AE68-3FC38CFF6474}" type="pres">
      <dgm:prSet presAssocID="{59B800CC-1DF3-4B39-A27B-67B505320EF8}" presName="rootComposite" presStyleCnt="0"/>
      <dgm:spPr/>
    </dgm:pt>
    <dgm:pt modelId="{010219A3-D800-4B1B-A7A8-6344DCBC26B3}" type="pres">
      <dgm:prSet presAssocID="{59B800CC-1DF3-4B39-A27B-67B505320EF8}" presName="rootText" presStyleLbl="node1" presStyleIdx="0" presStyleCnt="1" custScaleX="238523" custScaleY="59060"/>
      <dgm:spPr/>
    </dgm:pt>
    <dgm:pt modelId="{902FE69E-4AB9-44C2-8E5D-CF745833DB35}" type="pres">
      <dgm:prSet presAssocID="{59B800CC-1DF3-4B39-A27B-67B505320EF8}" presName="rootConnector" presStyleLbl="node1" presStyleIdx="0" presStyleCnt="1"/>
      <dgm:spPr/>
    </dgm:pt>
    <dgm:pt modelId="{9D62D1E8-EFB6-43D7-8E31-6C4B179E23E3}" type="pres">
      <dgm:prSet presAssocID="{59B800CC-1DF3-4B39-A27B-67B505320EF8}" presName="childShape" presStyleCnt="0"/>
      <dgm:spPr/>
    </dgm:pt>
    <dgm:pt modelId="{63C43012-54DF-4C1C-AA19-8F0A8195AF52}" type="pres">
      <dgm:prSet presAssocID="{DC16C8A5-8701-40BE-9D39-3219941F0B89}" presName="Name13" presStyleLbl="parChTrans1D2" presStyleIdx="0" presStyleCnt="2"/>
      <dgm:spPr/>
    </dgm:pt>
    <dgm:pt modelId="{3F402BFF-46B7-4DA1-8847-C526C33BDB32}" type="pres">
      <dgm:prSet presAssocID="{4A86448A-5AE8-4B39-800E-1D1DF0641198}" presName="childText" presStyleLbl="bgAcc1" presStyleIdx="0" presStyleCnt="2" custScaleX="566798">
        <dgm:presLayoutVars>
          <dgm:bulletEnabled val="1"/>
        </dgm:presLayoutVars>
      </dgm:prSet>
      <dgm:spPr/>
    </dgm:pt>
    <dgm:pt modelId="{0B11508E-C9B9-44CA-9D5E-32E32CED4488}" type="pres">
      <dgm:prSet presAssocID="{B1352D43-4216-4006-8976-B7665FF33211}" presName="Name13" presStyleLbl="parChTrans1D2" presStyleIdx="1" presStyleCnt="2"/>
      <dgm:spPr/>
    </dgm:pt>
    <dgm:pt modelId="{970159AD-0457-460E-AC00-9F355588A342}" type="pres">
      <dgm:prSet presAssocID="{3662F5D4-4952-4A0C-A59B-8C5C51126063}" presName="childText" presStyleLbl="bgAcc1" presStyleIdx="1" presStyleCnt="2" custScaleX="566798">
        <dgm:presLayoutVars>
          <dgm:bulletEnabled val="1"/>
        </dgm:presLayoutVars>
      </dgm:prSet>
      <dgm:spPr/>
    </dgm:pt>
  </dgm:ptLst>
  <dgm:cxnLst>
    <dgm:cxn modelId="{B0579902-04AF-4F82-A5A2-5DB49818C4C3}" type="presOf" srcId="{15ECBC26-B953-49B7-9921-2D1FC17AE22B}" destId="{839E9740-161B-47D1-9FD0-C2A6FE2081E9}" srcOrd="0" destOrd="0" presId="urn:microsoft.com/office/officeart/2005/8/layout/hierarchy3"/>
    <dgm:cxn modelId="{1F1B5A5F-5A2F-4467-8711-DA926D67D065}" type="presOf" srcId="{59B800CC-1DF3-4B39-A27B-67B505320EF8}" destId="{902FE69E-4AB9-44C2-8E5D-CF745833DB35}" srcOrd="1" destOrd="0" presId="urn:microsoft.com/office/officeart/2005/8/layout/hierarchy3"/>
    <dgm:cxn modelId="{E8D82D48-2BF2-4AB5-AAF1-17674484FF96}" type="presOf" srcId="{DC16C8A5-8701-40BE-9D39-3219941F0B89}" destId="{63C43012-54DF-4C1C-AA19-8F0A8195AF52}" srcOrd="0" destOrd="0" presId="urn:microsoft.com/office/officeart/2005/8/layout/hierarchy3"/>
    <dgm:cxn modelId="{7C62A77E-46E6-4234-BD5C-5B06FF940077}" srcId="{59B800CC-1DF3-4B39-A27B-67B505320EF8}" destId="{3662F5D4-4952-4A0C-A59B-8C5C51126063}" srcOrd="1" destOrd="0" parTransId="{B1352D43-4216-4006-8976-B7665FF33211}" sibTransId="{50E2CD8D-D2EB-4DB6-A7B2-B270201519B1}"/>
    <dgm:cxn modelId="{2459CD93-7733-4AF1-8EDB-33A3429EBFE6}" srcId="{59B800CC-1DF3-4B39-A27B-67B505320EF8}" destId="{4A86448A-5AE8-4B39-800E-1D1DF0641198}" srcOrd="0" destOrd="0" parTransId="{DC16C8A5-8701-40BE-9D39-3219941F0B89}" sibTransId="{0673DC2A-D93D-4670-9FD9-63AB00DA2E40}"/>
    <dgm:cxn modelId="{A6E5DD9D-0F9B-44DF-B9A0-6017643B41A5}" srcId="{15ECBC26-B953-49B7-9921-2D1FC17AE22B}" destId="{59B800CC-1DF3-4B39-A27B-67B505320EF8}" srcOrd="0" destOrd="0" parTransId="{B7F80235-F55D-4C8A-9F01-A34232154072}" sibTransId="{6FE09B19-B832-45A1-AE10-B3173141F7D8}"/>
    <dgm:cxn modelId="{4B73D7AA-B698-4A89-8A37-E1464344D5FD}" type="presOf" srcId="{59B800CC-1DF3-4B39-A27B-67B505320EF8}" destId="{010219A3-D800-4B1B-A7A8-6344DCBC26B3}" srcOrd="0" destOrd="0" presId="urn:microsoft.com/office/officeart/2005/8/layout/hierarchy3"/>
    <dgm:cxn modelId="{5E878CC1-BCF2-4B36-BBD2-454B95AC2481}" type="presOf" srcId="{3662F5D4-4952-4A0C-A59B-8C5C51126063}" destId="{970159AD-0457-460E-AC00-9F355588A342}" srcOrd="0" destOrd="0" presId="urn:microsoft.com/office/officeart/2005/8/layout/hierarchy3"/>
    <dgm:cxn modelId="{953378C7-4BC7-4FFC-B826-0C31E3EE8D81}" type="presOf" srcId="{4A86448A-5AE8-4B39-800E-1D1DF0641198}" destId="{3F402BFF-46B7-4DA1-8847-C526C33BDB32}" srcOrd="0" destOrd="0" presId="urn:microsoft.com/office/officeart/2005/8/layout/hierarchy3"/>
    <dgm:cxn modelId="{FDEBABE6-1316-492C-9497-DB58D5E5B338}" type="presOf" srcId="{B1352D43-4216-4006-8976-B7665FF33211}" destId="{0B11508E-C9B9-44CA-9D5E-32E32CED4488}" srcOrd="0" destOrd="0" presId="urn:microsoft.com/office/officeart/2005/8/layout/hierarchy3"/>
    <dgm:cxn modelId="{7FCBBAA3-DA91-4613-8889-958E749F1CE7}" type="presParOf" srcId="{839E9740-161B-47D1-9FD0-C2A6FE2081E9}" destId="{F7F3EBB4-243F-437F-B28D-214F7EBF7C6F}" srcOrd="0" destOrd="0" presId="urn:microsoft.com/office/officeart/2005/8/layout/hierarchy3"/>
    <dgm:cxn modelId="{3C319944-D862-4952-9007-FA4205711ADE}" type="presParOf" srcId="{F7F3EBB4-243F-437F-B28D-214F7EBF7C6F}" destId="{39277009-11E6-4E70-AE68-3FC38CFF6474}" srcOrd="0" destOrd="0" presId="urn:microsoft.com/office/officeart/2005/8/layout/hierarchy3"/>
    <dgm:cxn modelId="{F72122D9-6108-4BDF-A36D-121B4BC3AD83}" type="presParOf" srcId="{39277009-11E6-4E70-AE68-3FC38CFF6474}" destId="{010219A3-D800-4B1B-A7A8-6344DCBC26B3}" srcOrd="0" destOrd="0" presId="urn:microsoft.com/office/officeart/2005/8/layout/hierarchy3"/>
    <dgm:cxn modelId="{2BE52AE0-CE81-4741-8BC4-D74244FFCE53}" type="presParOf" srcId="{39277009-11E6-4E70-AE68-3FC38CFF6474}" destId="{902FE69E-4AB9-44C2-8E5D-CF745833DB35}" srcOrd="1" destOrd="0" presId="urn:microsoft.com/office/officeart/2005/8/layout/hierarchy3"/>
    <dgm:cxn modelId="{7E533002-D8B3-4FA0-AEFA-F73E34ADF8DC}" type="presParOf" srcId="{F7F3EBB4-243F-437F-B28D-214F7EBF7C6F}" destId="{9D62D1E8-EFB6-43D7-8E31-6C4B179E23E3}" srcOrd="1" destOrd="0" presId="urn:microsoft.com/office/officeart/2005/8/layout/hierarchy3"/>
    <dgm:cxn modelId="{9A30E86D-BA24-4D03-87E3-0492F13580CB}" type="presParOf" srcId="{9D62D1E8-EFB6-43D7-8E31-6C4B179E23E3}" destId="{63C43012-54DF-4C1C-AA19-8F0A8195AF52}" srcOrd="0" destOrd="0" presId="urn:microsoft.com/office/officeart/2005/8/layout/hierarchy3"/>
    <dgm:cxn modelId="{D890E2C4-7FAC-4D7D-8B7A-AF7D06AC05C9}" type="presParOf" srcId="{9D62D1E8-EFB6-43D7-8E31-6C4B179E23E3}" destId="{3F402BFF-46B7-4DA1-8847-C526C33BDB32}" srcOrd="1" destOrd="0" presId="urn:microsoft.com/office/officeart/2005/8/layout/hierarchy3"/>
    <dgm:cxn modelId="{DB937407-8209-4DCF-95AA-0319548E23CD}" type="presParOf" srcId="{9D62D1E8-EFB6-43D7-8E31-6C4B179E23E3}" destId="{0B11508E-C9B9-44CA-9D5E-32E32CED4488}" srcOrd="2" destOrd="0" presId="urn:microsoft.com/office/officeart/2005/8/layout/hierarchy3"/>
    <dgm:cxn modelId="{D3CB6081-AF01-4D2A-9061-5C315750AB58}" type="presParOf" srcId="{9D62D1E8-EFB6-43D7-8E31-6C4B179E23E3}" destId="{970159AD-0457-460E-AC00-9F355588A34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F30C83-59B6-476A-A642-10E09DFF4013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C50DA1-526B-404C-88CB-1B7FB076C8D2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Identifier le problème et les causes</a:t>
          </a:r>
        </a:p>
      </dgm:t>
    </dgm:pt>
    <dgm:pt modelId="{C9997299-CF55-4D29-862D-3539940556A1}" type="parTrans" cxnId="{5135B7B2-8D54-4410-B6F7-A537740C7995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3C7729-2EA7-4443-A21F-1346C779E3FA}" type="sibTrans" cxnId="{5135B7B2-8D54-4410-B6F7-A537740C7995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F98BB-4AFC-467B-AEA3-9E8359057BE4}">
      <dgm:prSet phldrT="[Texte]"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Trouver  et mettre en œuvre des solutions</a:t>
          </a:r>
        </a:p>
      </dgm:t>
    </dgm:pt>
    <dgm:pt modelId="{B9068D61-66CC-46D0-B623-243C1D5499D8}" type="parTrans" cxnId="{343CE535-1278-43D9-BB58-891BFDB1C627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3FD01F-2E07-4241-8171-298DF95321D7}" type="sibTrans" cxnId="{343CE535-1278-43D9-BB58-891BFDB1C627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232A09-1BEF-4209-AD4D-812DF060471F}">
      <dgm:prSet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Évaluer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qualité</a:t>
          </a:r>
        </a:p>
      </dgm:t>
    </dgm:pt>
    <dgm:pt modelId="{6C226712-C6D0-4C55-B67C-2DDAF12B0317}" type="parTrans" cxnId="{983011CF-27B6-4D7D-8F14-DA0A98CB8F3F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101A91-4200-454F-BDF4-2AE0B0FD0FD7}" type="sibTrans" cxnId="{983011CF-27B6-4D7D-8F14-DA0A98CB8F3F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6C0573-799F-42C3-B7E6-7891F1883F00}" type="pres">
      <dgm:prSet presAssocID="{FBF30C83-59B6-476A-A642-10E09DFF4013}" presName="CompostProcess" presStyleCnt="0">
        <dgm:presLayoutVars>
          <dgm:dir/>
          <dgm:resizeHandles val="exact"/>
        </dgm:presLayoutVars>
      </dgm:prSet>
      <dgm:spPr/>
    </dgm:pt>
    <dgm:pt modelId="{B138A7F6-F9FD-433E-B073-CF46A42507F0}" type="pres">
      <dgm:prSet presAssocID="{FBF30C83-59B6-476A-A642-10E09DFF4013}" presName="arrow" presStyleLbl="bgShp" presStyleIdx="0" presStyleCnt="1" custLinFactNeighborX="66175" custLinFactNeighborY="-1076"/>
      <dgm:spPr/>
    </dgm:pt>
    <dgm:pt modelId="{305D2340-AF69-43CD-ABFC-43522FF46FA0}" type="pres">
      <dgm:prSet presAssocID="{FBF30C83-59B6-476A-A642-10E09DFF4013}" presName="linearProcess" presStyleCnt="0"/>
      <dgm:spPr/>
    </dgm:pt>
    <dgm:pt modelId="{09D69688-4D97-4EA6-98A0-30EF7EE4C282}" type="pres">
      <dgm:prSet presAssocID="{DBC50DA1-526B-404C-88CB-1B7FB076C8D2}" presName="textNode" presStyleLbl="node1" presStyleIdx="0" presStyleCnt="3">
        <dgm:presLayoutVars>
          <dgm:bulletEnabled val="1"/>
        </dgm:presLayoutVars>
      </dgm:prSet>
      <dgm:spPr/>
    </dgm:pt>
    <dgm:pt modelId="{A7096C5D-2434-4FBD-B79B-36DBCB96547F}" type="pres">
      <dgm:prSet presAssocID="{6F3C7729-2EA7-4443-A21F-1346C779E3FA}" presName="sibTrans" presStyleCnt="0"/>
      <dgm:spPr/>
    </dgm:pt>
    <dgm:pt modelId="{69FD8CA0-4D84-4D69-A6FC-38E5F8032CAE}" type="pres">
      <dgm:prSet presAssocID="{6F4F98BB-4AFC-467B-AEA3-9E8359057BE4}" presName="textNode" presStyleLbl="node1" presStyleIdx="1" presStyleCnt="3">
        <dgm:presLayoutVars>
          <dgm:bulletEnabled val="1"/>
        </dgm:presLayoutVars>
      </dgm:prSet>
      <dgm:spPr/>
    </dgm:pt>
    <dgm:pt modelId="{D818FD6A-60D4-4C65-B1AD-26BEDF26AE21}" type="pres">
      <dgm:prSet presAssocID="{EB3FD01F-2E07-4241-8171-298DF95321D7}" presName="sibTrans" presStyleCnt="0"/>
      <dgm:spPr/>
    </dgm:pt>
    <dgm:pt modelId="{8EF8FA2B-5374-40AC-92C4-7F04974A1D84}" type="pres">
      <dgm:prSet presAssocID="{53232A09-1BEF-4209-AD4D-812DF060471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EA46B50A-6947-4495-B65A-E375C395B7FD}" type="presOf" srcId="{6F4F98BB-4AFC-467B-AEA3-9E8359057BE4}" destId="{69FD8CA0-4D84-4D69-A6FC-38E5F8032CAE}" srcOrd="0" destOrd="0" presId="urn:microsoft.com/office/officeart/2005/8/layout/hProcess9"/>
    <dgm:cxn modelId="{32740E2A-4002-4ABA-8FA5-B71BC680FFD9}" type="presOf" srcId="{53232A09-1BEF-4209-AD4D-812DF060471F}" destId="{8EF8FA2B-5374-40AC-92C4-7F04974A1D84}" srcOrd="0" destOrd="0" presId="urn:microsoft.com/office/officeart/2005/8/layout/hProcess9"/>
    <dgm:cxn modelId="{343CE535-1278-43D9-BB58-891BFDB1C627}" srcId="{FBF30C83-59B6-476A-A642-10E09DFF4013}" destId="{6F4F98BB-4AFC-467B-AEA3-9E8359057BE4}" srcOrd="1" destOrd="0" parTransId="{B9068D61-66CC-46D0-B623-243C1D5499D8}" sibTransId="{EB3FD01F-2E07-4241-8171-298DF95321D7}"/>
    <dgm:cxn modelId="{CEDD8C5E-AE90-4CF1-8EAC-241622244B5E}" type="presOf" srcId="{FBF30C83-59B6-476A-A642-10E09DFF4013}" destId="{946C0573-799F-42C3-B7E6-7891F1883F00}" srcOrd="0" destOrd="0" presId="urn:microsoft.com/office/officeart/2005/8/layout/hProcess9"/>
    <dgm:cxn modelId="{EB530391-B106-4705-BF83-6A5AD3F2B7D0}" type="presOf" srcId="{DBC50DA1-526B-404C-88CB-1B7FB076C8D2}" destId="{09D69688-4D97-4EA6-98A0-30EF7EE4C282}" srcOrd="0" destOrd="0" presId="urn:microsoft.com/office/officeart/2005/8/layout/hProcess9"/>
    <dgm:cxn modelId="{5135B7B2-8D54-4410-B6F7-A537740C7995}" srcId="{FBF30C83-59B6-476A-A642-10E09DFF4013}" destId="{DBC50DA1-526B-404C-88CB-1B7FB076C8D2}" srcOrd="0" destOrd="0" parTransId="{C9997299-CF55-4D29-862D-3539940556A1}" sibTransId="{6F3C7729-2EA7-4443-A21F-1346C779E3FA}"/>
    <dgm:cxn modelId="{983011CF-27B6-4D7D-8F14-DA0A98CB8F3F}" srcId="{FBF30C83-59B6-476A-A642-10E09DFF4013}" destId="{53232A09-1BEF-4209-AD4D-812DF060471F}" srcOrd="2" destOrd="0" parTransId="{6C226712-C6D0-4C55-B67C-2DDAF12B0317}" sibTransId="{0C101A91-4200-454F-BDF4-2AE0B0FD0FD7}"/>
    <dgm:cxn modelId="{CB7E02F4-C3E5-488E-9E32-38959486700D}" type="presParOf" srcId="{946C0573-799F-42C3-B7E6-7891F1883F00}" destId="{B138A7F6-F9FD-433E-B073-CF46A42507F0}" srcOrd="0" destOrd="0" presId="urn:microsoft.com/office/officeart/2005/8/layout/hProcess9"/>
    <dgm:cxn modelId="{618F767F-859A-4D50-AB5E-0FD0B1560C02}" type="presParOf" srcId="{946C0573-799F-42C3-B7E6-7891F1883F00}" destId="{305D2340-AF69-43CD-ABFC-43522FF46FA0}" srcOrd="1" destOrd="0" presId="urn:microsoft.com/office/officeart/2005/8/layout/hProcess9"/>
    <dgm:cxn modelId="{4BB23316-10B8-44A3-B498-C76410C4C5B5}" type="presParOf" srcId="{305D2340-AF69-43CD-ABFC-43522FF46FA0}" destId="{09D69688-4D97-4EA6-98A0-30EF7EE4C282}" srcOrd="0" destOrd="0" presId="urn:microsoft.com/office/officeart/2005/8/layout/hProcess9"/>
    <dgm:cxn modelId="{19B673FE-4099-49D4-901B-22290D426FC9}" type="presParOf" srcId="{305D2340-AF69-43CD-ABFC-43522FF46FA0}" destId="{A7096C5D-2434-4FBD-B79B-36DBCB96547F}" srcOrd="1" destOrd="0" presId="urn:microsoft.com/office/officeart/2005/8/layout/hProcess9"/>
    <dgm:cxn modelId="{577A4DB2-9155-4995-A8BF-9289D55B2F83}" type="presParOf" srcId="{305D2340-AF69-43CD-ABFC-43522FF46FA0}" destId="{69FD8CA0-4D84-4D69-A6FC-38E5F8032CAE}" srcOrd="2" destOrd="0" presId="urn:microsoft.com/office/officeart/2005/8/layout/hProcess9"/>
    <dgm:cxn modelId="{44E688B1-4CE4-4E6E-9318-24540A2A6D31}" type="presParOf" srcId="{305D2340-AF69-43CD-ABFC-43522FF46FA0}" destId="{D818FD6A-60D4-4C65-B1AD-26BEDF26AE21}" srcOrd="3" destOrd="0" presId="urn:microsoft.com/office/officeart/2005/8/layout/hProcess9"/>
    <dgm:cxn modelId="{B84F3F1D-0028-4DA5-8C67-02D1C8DD0886}" type="presParOf" srcId="{305D2340-AF69-43CD-ABFC-43522FF46FA0}" destId="{8EF8FA2B-5374-40AC-92C4-7F04974A1D8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219A3-D800-4B1B-A7A8-6344DCBC26B3}">
      <dsp:nvSpPr>
        <dsp:cNvPr id="0" name=""/>
        <dsp:cNvSpPr/>
      </dsp:nvSpPr>
      <dsp:spPr>
        <a:xfrm>
          <a:off x="2039" y="12706"/>
          <a:ext cx="4784752" cy="592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Lorsqu’elle est légitime </a:t>
          </a:r>
          <a:endParaRPr lang="fr-FR" sz="2400" b="1" kern="1200" dirty="0"/>
        </a:p>
      </dsp:txBody>
      <dsp:txXfrm>
        <a:off x="19389" y="30056"/>
        <a:ext cx="4750052" cy="557669"/>
      </dsp:txXfrm>
    </dsp:sp>
    <dsp:sp modelId="{63C43012-54DF-4C1C-AA19-8F0A8195AF52}">
      <dsp:nvSpPr>
        <dsp:cNvPr id="0" name=""/>
        <dsp:cNvSpPr/>
      </dsp:nvSpPr>
      <dsp:spPr>
        <a:xfrm>
          <a:off x="480515" y="605076"/>
          <a:ext cx="478475" cy="752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247"/>
              </a:lnTo>
              <a:lnTo>
                <a:pt x="478475" y="7522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02BFF-46B7-4DA1-8847-C526C33BDB32}">
      <dsp:nvSpPr>
        <dsp:cNvPr id="0" name=""/>
        <dsp:cNvSpPr/>
      </dsp:nvSpPr>
      <dsp:spPr>
        <a:xfrm>
          <a:off x="958990" y="855825"/>
          <a:ext cx="9095938" cy="1002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Elle remet en cause la qualité du produit ou du service concerné et peut être révélatrice d’un dysfonctionnement du produit, du service, de la communication ou de l’organisation de l’entreprise </a:t>
          </a:r>
        </a:p>
      </dsp:txBody>
      <dsp:txXfrm>
        <a:off x="988367" y="885202"/>
        <a:ext cx="9037184" cy="944242"/>
      </dsp:txXfrm>
    </dsp:sp>
    <dsp:sp modelId="{0B11508E-C9B9-44CA-9D5E-32E32CED4488}">
      <dsp:nvSpPr>
        <dsp:cNvPr id="0" name=""/>
        <dsp:cNvSpPr/>
      </dsp:nvSpPr>
      <dsp:spPr>
        <a:xfrm>
          <a:off x="480515" y="605076"/>
          <a:ext cx="478475" cy="2005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5992"/>
              </a:lnTo>
              <a:lnTo>
                <a:pt x="478475" y="200599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159AD-0457-460E-AC00-9F355588A342}">
      <dsp:nvSpPr>
        <dsp:cNvPr id="0" name=""/>
        <dsp:cNvSpPr/>
      </dsp:nvSpPr>
      <dsp:spPr>
        <a:xfrm>
          <a:off x="958990" y="2109570"/>
          <a:ext cx="9095938" cy="1002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mauvaise gestion des réclamations ternit l’image et la réputation de l'entreprise et peut entraîner la perte du client et une baisse du chiffre d'affaires</a:t>
          </a:r>
          <a:endParaRPr lang="fr-FR" sz="2200" kern="1200" dirty="0"/>
        </a:p>
      </dsp:txBody>
      <dsp:txXfrm>
        <a:off x="988367" y="2138947"/>
        <a:ext cx="9037184" cy="944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8A7F6-F9FD-433E-B073-CF46A42507F0}">
      <dsp:nvSpPr>
        <dsp:cNvPr id="0" name=""/>
        <dsp:cNvSpPr/>
      </dsp:nvSpPr>
      <dsp:spPr>
        <a:xfrm>
          <a:off x="1306186" y="0"/>
          <a:ext cx="7401720" cy="2800738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9D69688-4D97-4EA6-98A0-30EF7EE4C282}">
      <dsp:nvSpPr>
        <dsp:cNvPr id="0" name=""/>
        <dsp:cNvSpPr/>
      </dsp:nvSpPr>
      <dsp:spPr>
        <a:xfrm>
          <a:off x="0" y="840221"/>
          <a:ext cx="2612372" cy="1120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Identifier le problème et les causes</a:t>
          </a:r>
        </a:p>
      </dsp:txBody>
      <dsp:txXfrm>
        <a:off x="54688" y="894909"/>
        <a:ext cx="2502996" cy="1010919"/>
      </dsp:txXfrm>
    </dsp:sp>
    <dsp:sp modelId="{69FD8CA0-4D84-4D69-A6FC-38E5F8032CAE}">
      <dsp:nvSpPr>
        <dsp:cNvPr id="0" name=""/>
        <dsp:cNvSpPr/>
      </dsp:nvSpPr>
      <dsp:spPr>
        <a:xfrm>
          <a:off x="3047767" y="840221"/>
          <a:ext cx="2612372" cy="1120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Trouver  et mettre en œuvre des solutions</a:t>
          </a:r>
        </a:p>
      </dsp:txBody>
      <dsp:txXfrm>
        <a:off x="3102455" y="894909"/>
        <a:ext cx="2502996" cy="1010919"/>
      </dsp:txXfrm>
    </dsp:sp>
    <dsp:sp modelId="{8EF8FA2B-5374-40AC-92C4-7F04974A1D84}">
      <dsp:nvSpPr>
        <dsp:cNvPr id="0" name=""/>
        <dsp:cNvSpPr/>
      </dsp:nvSpPr>
      <dsp:spPr>
        <a:xfrm>
          <a:off x="6095534" y="840221"/>
          <a:ext cx="2612372" cy="1120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Évaluer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qualité</a:t>
          </a:r>
        </a:p>
      </dsp:txBody>
      <dsp:txXfrm>
        <a:off x="6150222" y="894909"/>
        <a:ext cx="2502996" cy="1010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467931"/>
          </a:xfrm>
        </p:spPr>
        <p:txBody>
          <a:bodyPr>
            <a:normAutofit fontScale="90000"/>
          </a:bodyPr>
          <a:lstStyle/>
          <a:p>
            <a:r>
              <a:rPr lang="fr-FR" sz="2800" b="1" dirty="0"/>
              <a:t>Chap. 8 – Gérer les réclamations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4464344" y="785317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85CA31-ED03-C6D0-95D7-ACE4FF2AD122}"/>
              </a:ext>
            </a:extLst>
          </p:cNvPr>
          <p:cNvSpPr txBox="1"/>
          <p:nvPr/>
        </p:nvSpPr>
        <p:spPr>
          <a:xfrm>
            <a:off x="941499" y="1724140"/>
            <a:ext cx="924273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n'est pas toujours facile d'anticiper et de satisfaire les attentes et les besoins des clients. </a:t>
            </a:r>
          </a:p>
          <a:p>
            <a:pPr algn="ctr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ertains peuvent rencontrer des problèmes avec les produits ou les services et il peut arriver que la production, la préparation, la livraison ne se passe pas conformément aux attentes. </a:t>
            </a:r>
          </a:p>
          <a:p>
            <a:pPr algn="ctr">
              <a:spcBef>
                <a:spcPts val="2400"/>
              </a:spcBef>
            </a:pPr>
            <a:r>
              <a:rPr lang="fr-FR" sz="28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L'erreur est humaine </a:t>
            </a:r>
          </a:p>
          <a:p>
            <a:pPr algn="ctr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est logique, dans ces situations, que le client manifeste son mécontentement.</a:t>
            </a:r>
          </a:p>
        </p:txBody>
      </p:sp>
      <p:pic>
        <p:nvPicPr>
          <p:cNvPr id="1026" name="Picture 2" descr="Emoji Triste Visage - Images vectorielles gratuites sur Pixabay">
            <a:extLst>
              <a:ext uri="{FF2B5EF4-FFF2-40B4-BE49-F238E27FC236}">
                <a16:creationId xmlns:a16="http://schemas.microsoft.com/office/drawing/2014/main" id="{CDA937BD-CE97-FA0E-BE67-93B2C5174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631" y="245584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467931"/>
          </a:xfrm>
        </p:spPr>
        <p:txBody>
          <a:bodyPr>
            <a:normAutofit fontScale="90000"/>
          </a:bodyPr>
          <a:lstStyle/>
          <a:p>
            <a:r>
              <a:rPr lang="fr-FR" sz="2800" b="1" dirty="0"/>
              <a:t>Chap. 8 – Gérer les réclamations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4544090" y="476224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85CA31-ED03-C6D0-95D7-ACE4FF2AD122}"/>
              </a:ext>
            </a:extLst>
          </p:cNvPr>
          <p:cNvSpPr txBox="1"/>
          <p:nvPr/>
        </p:nvSpPr>
        <p:spPr>
          <a:xfrm>
            <a:off x="592428" y="1530957"/>
            <a:ext cx="106637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mise en place d’une gestion des réclamations efficace  est un élément clé de la démarche qualité de l’entreprise.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F5528583-A55B-4741-DD98-99C6848F0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8376129"/>
              </p:ext>
            </p:extLst>
          </p:nvPr>
        </p:nvGraphicFramePr>
        <p:xfrm>
          <a:off x="911538" y="2803302"/>
          <a:ext cx="10056969" cy="3125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523220"/>
          </a:xfrm>
        </p:spPr>
        <p:txBody>
          <a:bodyPr>
            <a:normAutofit/>
          </a:bodyPr>
          <a:lstStyle/>
          <a:p>
            <a:r>
              <a:rPr lang="fr-FR" sz="2800" b="1" dirty="0"/>
              <a:t>Chap. 8 – Gérer les réclamations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4707222" y="635000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472193" y="1269999"/>
            <a:ext cx="111506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les réclamations peuvent être une source de progrès car leurs résolutions contribuent à l'amélioration et à l'innovation dans l'entreprise.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 des réclamations concerne les services après-vente, commerciaux, recherche et développement et communication.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réclamation doit être traitée avec rigueur dans une démarche d’a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mélioration constante de la qualité.  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747603883"/>
              </p:ext>
            </p:extLst>
          </p:nvPr>
        </p:nvGraphicFramePr>
        <p:xfrm>
          <a:off x="1651000" y="3920935"/>
          <a:ext cx="8707907" cy="2800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13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366</TotalTime>
  <Words>241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Chap. 8 – Gérer les réclamations</vt:lpstr>
      <vt:lpstr>Chap. 8 – Gérer les réclamations</vt:lpstr>
      <vt:lpstr>Chap. 8 – Gérer les réclamations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2023-01-25T22:25:05Z</dcterms:modified>
</cp:coreProperties>
</file>