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4F0CED-9C29-4F11-90D7-4EC89496B5A5}" type="doc">
      <dgm:prSet loTypeId="urn:microsoft.com/office/officeart/2005/8/layout/hierarchy2" loCatId="hierarchy" qsTypeId="urn:microsoft.com/office/officeart/2005/8/quickstyle/simple4" qsCatId="simple" csTypeId="urn:microsoft.com/office/officeart/2005/8/colors/accent3_4" csCatId="accent3" phldr="1"/>
      <dgm:spPr/>
      <dgm:t>
        <a:bodyPr/>
        <a:lstStyle/>
        <a:p>
          <a:endParaRPr lang="fr-FR"/>
        </a:p>
      </dgm:t>
    </dgm:pt>
    <dgm:pt modelId="{7BD71DAB-A352-44A3-964C-A3088937704F}">
      <dgm:prSet phldrT="[Texte]" custT="1"/>
      <dgm:spPr/>
      <dgm:t>
        <a:bodyPr/>
        <a:lstStyle/>
        <a:p>
          <a:pPr algn="ctr"/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Accueil client</a:t>
          </a:r>
        </a:p>
      </dgm:t>
    </dgm:pt>
    <dgm:pt modelId="{9D7C8438-7430-4899-AF84-2379C397CCF3}" type="parTrans" cxnId="{29C30BCD-8B0A-4F62-BA4B-D9C45B4AB35F}">
      <dgm:prSet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7A4CD8-C3CA-41F7-9D65-F1DC09813250}" type="sibTrans" cxnId="{29C30BCD-8B0A-4F62-BA4B-D9C45B4AB35F}">
      <dgm:prSet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2FA6AF-B914-4694-9C4A-DA5FA01C0F95}">
      <dgm:prSet phldrT="[Texte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Téléphone</a:t>
          </a:r>
        </a:p>
      </dgm:t>
    </dgm:pt>
    <dgm:pt modelId="{B7EEC30B-B815-4F97-83D2-1B0881AB9CED}" type="parTrans" cxnId="{CCF2AFE1-B532-4ACA-BB92-9300EEE61A52}">
      <dgm:prSet custT="1"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C887DC-42EA-4890-856D-FC9EBC2D0C77}" type="sibTrans" cxnId="{CCF2AFE1-B532-4ACA-BB92-9300EEE61A52}">
      <dgm:prSet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86723D-7B33-4624-8F4E-ED8D9B580E3A}">
      <dgm:prSet phldrT="[Texte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Charte d'accueil téléphonique</a:t>
          </a:r>
        </a:p>
      </dgm:t>
    </dgm:pt>
    <dgm:pt modelId="{163B78F1-D978-4EB0-9D0D-1B9277126D8E}" type="parTrans" cxnId="{641285CF-3EFB-4563-92C9-818AE7047762}">
      <dgm:prSet custT="1"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68C27A-94AB-49C7-AD95-336D1C255C4E}" type="sibTrans" cxnId="{641285CF-3EFB-4563-92C9-818AE7047762}">
      <dgm:prSet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D8BE3B-2DF0-4484-9C0F-F04DB22862C2}">
      <dgm:prSet phldrT="[Texte]" custT="1"/>
      <dgm:spPr/>
      <dgm:t>
        <a:bodyPr/>
        <a:lstStyle/>
        <a:p>
          <a:pPr algn="ctr"/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Face à face</a:t>
          </a:r>
        </a:p>
      </dgm:t>
    </dgm:pt>
    <dgm:pt modelId="{F347F69D-CAC7-4EDE-A79B-1818B07FBDFA}" type="parTrans" cxnId="{B5069782-2F8C-4020-88AE-70CFB0BD8841}">
      <dgm:prSet custT="1"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04EAD9-87BB-44E2-88B2-AC4BB6147384}" type="sibTrans" cxnId="{B5069782-2F8C-4020-88AE-70CFB0BD8841}">
      <dgm:prSet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A73493-9E81-40BA-AF60-F0AD1895CA67}">
      <dgm:prSet phldrT="[Texte]" custT="1"/>
      <dgm:spPr/>
      <dgm:t>
        <a:bodyPr/>
        <a:lstStyle/>
        <a:p>
          <a:pPr algn="ctr"/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Salon</a:t>
          </a:r>
        </a:p>
      </dgm:t>
    </dgm:pt>
    <dgm:pt modelId="{8E47A0E9-6C41-4716-AC31-604B02A115DE}" type="parTrans" cxnId="{78F38F17-0405-4523-B51A-8E7E662ADA58}">
      <dgm:prSet custT="1"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82E7DC-A79D-4B3C-BE74-BD07927C6CF1}" type="sibTrans" cxnId="{78F38F17-0405-4523-B51A-8E7E662ADA58}">
      <dgm:prSet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9F1A46-2A77-4102-A663-A5D6A2D65F9D}">
      <dgm:prSet phldrT="[Texte]" custT="1"/>
      <dgm:spPr/>
      <dgm:t>
        <a:bodyPr/>
        <a:lstStyle/>
        <a:p>
          <a:pPr algn="ctr"/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Argumentaire</a:t>
          </a:r>
        </a:p>
      </dgm:t>
    </dgm:pt>
    <dgm:pt modelId="{C988E680-732E-45CB-B49F-837DC9FAB998}" type="parTrans" cxnId="{645110B3-E2CF-4F81-BA7E-65DF45E72A0D}">
      <dgm:prSet custT="1"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41A3FA-893F-45B5-959B-F0F75FA60D36}" type="sibTrans" cxnId="{645110B3-E2CF-4F81-BA7E-65DF45E72A0D}">
      <dgm:prSet/>
      <dgm:spPr/>
      <dgm:t>
        <a:bodyPr/>
        <a:lstStyle/>
        <a:p>
          <a:pPr algn="ctr"/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93FAE9-A869-481C-B186-8B4B96C3B1B3}">
      <dgm:prSet phldrT="[Texte]" custT="1"/>
      <dgm:spPr/>
      <dgm:t>
        <a:bodyPr/>
        <a:lstStyle/>
        <a:p>
          <a:pPr algn="ctr"/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Attitude et comportement</a:t>
          </a:r>
        </a:p>
      </dgm:t>
    </dgm:pt>
    <dgm:pt modelId="{135F2679-BEEB-44FA-A128-FAA1802D4DED}" type="parTrans" cxnId="{624D5A32-DD52-4535-B5F4-8096091DDD9D}">
      <dgm:prSet custT="1"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AB8069-70CF-4D05-830D-7CEBD1AC7D0B}" type="sibTrans" cxnId="{624D5A32-DD52-4535-B5F4-8096091DDD9D}">
      <dgm:prSet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AA01B5-7F82-4A80-B6AC-9AA925DFC240}" type="pres">
      <dgm:prSet presAssocID="{F94F0CED-9C29-4F11-90D7-4EC89496B5A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7A345BA-2748-4C50-AA0B-4D8EE09CF3C8}" type="pres">
      <dgm:prSet presAssocID="{7BD71DAB-A352-44A3-964C-A3088937704F}" presName="root1" presStyleCnt="0"/>
      <dgm:spPr/>
    </dgm:pt>
    <dgm:pt modelId="{55CB8436-6E00-4AE1-9920-7C3D1CE00F48}" type="pres">
      <dgm:prSet presAssocID="{7BD71DAB-A352-44A3-964C-A3088937704F}" presName="LevelOneTextNode" presStyleLbl="node0" presStyleIdx="0" presStyleCnt="1">
        <dgm:presLayoutVars>
          <dgm:chPref val="3"/>
        </dgm:presLayoutVars>
      </dgm:prSet>
      <dgm:spPr/>
    </dgm:pt>
    <dgm:pt modelId="{37CD828D-C5F0-430D-81AF-3A18D8CDAA5C}" type="pres">
      <dgm:prSet presAssocID="{7BD71DAB-A352-44A3-964C-A3088937704F}" presName="level2hierChild" presStyleCnt="0"/>
      <dgm:spPr/>
    </dgm:pt>
    <dgm:pt modelId="{2FEF04F4-013E-4AF7-895F-4F849665F209}" type="pres">
      <dgm:prSet presAssocID="{B7EEC30B-B815-4F97-83D2-1B0881AB9CED}" presName="conn2-1" presStyleLbl="parChTrans1D2" presStyleIdx="0" presStyleCnt="2"/>
      <dgm:spPr/>
    </dgm:pt>
    <dgm:pt modelId="{52395830-8227-484F-8C82-B3CE782D2D5C}" type="pres">
      <dgm:prSet presAssocID="{B7EEC30B-B815-4F97-83D2-1B0881AB9CED}" presName="connTx" presStyleLbl="parChTrans1D2" presStyleIdx="0" presStyleCnt="2"/>
      <dgm:spPr/>
    </dgm:pt>
    <dgm:pt modelId="{8660CF95-9CA8-4C80-B942-F503FFB7622D}" type="pres">
      <dgm:prSet presAssocID="{FD2FA6AF-B914-4694-9C4A-DA5FA01C0F95}" presName="root2" presStyleCnt="0"/>
      <dgm:spPr/>
    </dgm:pt>
    <dgm:pt modelId="{5CD34F0D-C0EE-4D9E-B8C4-502415530914}" type="pres">
      <dgm:prSet presAssocID="{FD2FA6AF-B914-4694-9C4A-DA5FA01C0F95}" presName="LevelTwoTextNode" presStyleLbl="node2" presStyleIdx="0" presStyleCnt="2" custScaleX="145533" custScaleY="72008">
        <dgm:presLayoutVars>
          <dgm:chPref val="3"/>
        </dgm:presLayoutVars>
      </dgm:prSet>
      <dgm:spPr/>
    </dgm:pt>
    <dgm:pt modelId="{73A522EE-AB53-4347-B5AC-476D75EA6F11}" type="pres">
      <dgm:prSet presAssocID="{FD2FA6AF-B914-4694-9C4A-DA5FA01C0F95}" presName="level3hierChild" presStyleCnt="0"/>
      <dgm:spPr/>
    </dgm:pt>
    <dgm:pt modelId="{C5CA81D2-3B5B-4A20-974C-28AAA1395FE3}" type="pres">
      <dgm:prSet presAssocID="{163B78F1-D978-4EB0-9D0D-1B9277126D8E}" presName="conn2-1" presStyleLbl="parChTrans1D3" presStyleIdx="0" presStyleCnt="4"/>
      <dgm:spPr/>
    </dgm:pt>
    <dgm:pt modelId="{A0D9D168-6650-420E-8D8B-52545A1B3F3A}" type="pres">
      <dgm:prSet presAssocID="{163B78F1-D978-4EB0-9D0D-1B9277126D8E}" presName="connTx" presStyleLbl="parChTrans1D3" presStyleIdx="0" presStyleCnt="4"/>
      <dgm:spPr/>
    </dgm:pt>
    <dgm:pt modelId="{064D2CA6-4F3B-4AC8-8BA7-9F35494B2F8C}" type="pres">
      <dgm:prSet presAssocID="{2E86723D-7B33-4624-8F4E-ED8D9B580E3A}" presName="root2" presStyleCnt="0"/>
      <dgm:spPr/>
    </dgm:pt>
    <dgm:pt modelId="{187625DD-CAF7-4955-8BC5-6C2A70FDAA53}" type="pres">
      <dgm:prSet presAssocID="{2E86723D-7B33-4624-8F4E-ED8D9B580E3A}" presName="LevelTwoTextNode" presStyleLbl="node3" presStyleIdx="0" presStyleCnt="4" custScaleX="300317" custScaleY="88154" custLinFactNeighborX="2991" custLinFactNeighborY="-221">
        <dgm:presLayoutVars>
          <dgm:chPref val="3"/>
        </dgm:presLayoutVars>
      </dgm:prSet>
      <dgm:spPr/>
    </dgm:pt>
    <dgm:pt modelId="{E19D723D-2E83-4470-BA50-2AE712E8D8DC}" type="pres">
      <dgm:prSet presAssocID="{2E86723D-7B33-4624-8F4E-ED8D9B580E3A}" presName="level3hierChild" presStyleCnt="0"/>
      <dgm:spPr/>
    </dgm:pt>
    <dgm:pt modelId="{D085B88B-A888-41C9-A233-A5942FC8F0BF}" type="pres">
      <dgm:prSet presAssocID="{F347F69D-CAC7-4EDE-A79B-1818B07FBDFA}" presName="conn2-1" presStyleLbl="parChTrans1D2" presStyleIdx="1" presStyleCnt="2"/>
      <dgm:spPr/>
    </dgm:pt>
    <dgm:pt modelId="{3177630F-00CD-44E9-AC5C-6C68FD8A7C1C}" type="pres">
      <dgm:prSet presAssocID="{F347F69D-CAC7-4EDE-A79B-1818B07FBDFA}" presName="connTx" presStyleLbl="parChTrans1D2" presStyleIdx="1" presStyleCnt="2"/>
      <dgm:spPr/>
    </dgm:pt>
    <dgm:pt modelId="{EB936B93-C393-4456-A259-189876DB06C3}" type="pres">
      <dgm:prSet presAssocID="{E2D8BE3B-2DF0-4484-9C0F-F04DB22862C2}" presName="root2" presStyleCnt="0"/>
      <dgm:spPr/>
    </dgm:pt>
    <dgm:pt modelId="{51A723B4-44DF-442A-9454-882AC2FF4286}" type="pres">
      <dgm:prSet presAssocID="{E2D8BE3B-2DF0-4484-9C0F-F04DB22862C2}" presName="LevelTwoTextNode" presStyleLbl="node2" presStyleIdx="1" presStyleCnt="2" custScaleX="145533" custScaleY="72008">
        <dgm:presLayoutVars>
          <dgm:chPref val="3"/>
        </dgm:presLayoutVars>
      </dgm:prSet>
      <dgm:spPr/>
    </dgm:pt>
    <dgm:pt modelId="{516A2D9F-4703-4C9A-8DCA-C485FAE9BD90}" type="pres">
      <dgm:prSet presAssocID="{E2D8BE3B-2DF0-4484-9C0F-F04DB22862C2}" presName="level3hierChild" presStyleCnt="0"/>
      <dgm:spPr/>
    </dgm:pt>
    <dgm:pt modelId="{84E6E9DB-D622-414C-B9D6-9FFDD6A8A830}" type="pres">
      <dgm:prSet presAssocID="{8E47A0E9-6C41-4716-AC31-604B02A115DE}" presName="conn2-1" presStyleLbl="parChTrans1D3" presStyleIdx="1" presStyleCnt="4"/>
      <dgm:spPr/>
    </dgm:pt>
    <dgm:pt modelId="{502223AB-7160-4E48-BA42-AFB75F4B95F2}" type="pres">
      <dgm:prSet presAssocID="{8E47A0E9-6C41-4716-AC31-604B02A115DE}" presName="connTx" presStyleLbl="parChTrans1D3" presStyleIdx="1" presStyleCnt="4"/>
      <dgm:spPr/>
    </dgm:pt>
    <dgm:pt modelId="{C5FFE4EA-8074-4225-83C5-DF6B1737FD30}" type="pres">
      <dgm:prSet presAssocID="{A0A73493-9E81-40BA-AF60-F0AD1895CA67}" presName="root2" presStyleCnt="0"/>
      <dgm:spPr/>
    </dgm:pt>
    <dgm:pt modelId="{D926F697-7C25-42C0-80D8-7E5B1E223A20}" type="pres">
      <dgm:prSet presAssocID="{A0A73493-9E81-40BA-AF60-F0AD1895CA67}" presName="LevelTwoTextNode" presStyleLbl="node3" presStyleIdx="1" presStyleCnt="4" custScaleX="300317" custScaleY="88154" custLinFactNeighborX="2991" custLinFactNeighborY="-221">
        <dgm:presLayoutVars>
          <dgm:chPref val="3"/>
        </dgm:presLayoutVars>
      </dgm:prSet>
      <dgm:spPr/>
    </dgm:pt>
    <dgm:pt modelId="{EB3CE7A9-A7F6-4B76-BCAD-2D4EBCB72F13}" type="pres">
      <dgm:prSet presAssocID="{A0A73493-9E81-40BA-AF60-F0AD1895CA67}" presName="level3hierChild" presStyleCnt="0"/>
      <dgm:spPr/>
    </dgm:pt>
    <dgm:pt modelId="{DFDB9B69-6157-42F1-99B1-CFA7F7C3B756}" type="pres">
      <dgm:prSet presAssocID="{C988E680-732E-45CB-B49F-837DC9FAB998}" presName="conn2-1" presStyleLbl="parChTrans1D3" presStyleIdx="2" presStyleCnt="4"/>
      <dgm:spPr/>
    </dgm:pt>
    <dgm:pt modelId="{F31EB8A3-D37B-40EE-AE88-AF08BAB06B02}" type="pres">
      <dgm:prSet presAssocID="{C988E680-732E-45CB-B49F-837DC9FAB998}" presName="connTx" presStyleLbl="parChTrans1D3" presStyleIdx="2" presStyleCnt="4"/>
      <dgm:spPr/>
    </dgm:pt>
    <dgm:pt modelId="{36E5091B-402B-4C29-B5B8-044C897FD60E}" type="pres">
      <dgm:prSet presAssocID="{659F1A46-2A77-4102-A663-A5D6A2D65F9D}" presName="root2" presStyleCnt="0"/>
      <dgm:spPr/>
    </dgm:pt>
    <dgm:pt modelId="{F56EB5EA-610D-4964-858A-6A91FE4E176A}" type="pres">
      <dgm:prSet presAssocID="{659F1A46-2A77-4102-A663-A5D6A2D65F9D}" presName="LevelTwoTextNode" presStyleLbl="node3" presStyleIdx="2" presStyleCnt="4" custScaleX="300317" custScaleY="88154" custLinFactNeighborX="2991" custLinFactNeighborY="-221">
        <dgm:presLayoutVars>
          <dgm:chPref val="3"/>
        </dgm:presLayoutVars>
      </dgm:prSet>
      <dgm:spPr/>
    </dgm:pt>
    <dgm:pt modelId="{1082738C-D946-4CA1-8695-8DC1F86A76FD}" type="pres">
      <dgm:prSet presAssocID="{659F1A46-2A77-4102-A663-A5D6A2D65F9D}" presName="level3hierChild" presStyleCnt="0"/>
      <dgm:spPr/>
    </dgm:pt>
    <dgm:pt modelId="{8A614D1F-E0DC-415B-8D30-5DB7C4952362}" type="pres">
      <dgm:prSet presAssocID="{135F2679-BEEB-44FA-A128-FAA1802D4DED}" presName="conn2-1" presStyleLbl="parChTrans1D3" presStyleIdx="3" presStyleCnt="4"/>
      <dgm:spPr/>
    </dgm:pt>
    <dgm:pt modelId="{20637C81-CCFB-4374-800D-5F4F5B5BFAFF}" type="pres">
      <dgm:prSet presAssocID="{135F2679-BEEB-44FA-A128-FAA1802D4DED}" presName="connTx" presStyleLbl="parChTrans1D3" presStyleIdx="3" presStyleCnt="4"/>
      <dgm:spPr/>
    </dgm:pt>
    <dgm:pt modelId="{0C88CD1C-8E91-4121-BEAD-29EEFC43AB32}" type="pres">
      <dgm:prSet presAssocID="{3B93FAE9-A869-481C-B186-8B4B96C3B1B3}" presName="root2" presStyleCnt="0"/>
      <dgm:spPr/>
    </dgm:pt>
    <dgm:pt modelId="{F322F063-A61C-4262-9168-532D7BB20800}" type="pres">
      <dgm:prSet presAssocID="{3B93FAE9-A869-481C-B186-8B4B96C3B1B3}" presName="LevelTwoTextNode" presStyleLbl="node3" presStyleIdx="3" presStyleCnt="4" custScaleX="297091" custScaleY="88154" custLinFactNeighborX="1994" custLinFactNeighborY="-221">
        <dgm:presLayoutVars>
          <dgm:chPref val="3"/>
        </dgm:presLayoutVars>
      </dgm:prSet>
      <dgm:spPr/>
    </dgm:pt>
    <dgm:pt modelId="{F5BD8BEA-8483-453E-B2EB-5C08B6FE33D2}" type="pres">
      <dgm:prSet presAssocID="{3B93FAE9-A869-481C-B186-8B4B96C3B1B3}" presName="level3hierChild" presStyleCnt="0"/>
      <dgm:spPr/>
    </dgm:pt>
  </dgm:ptLst>
  <dgm:cxnLst>
    <dgm:cxn modelId="{9DFAC303-C739-42AD-B0F1-03E61DAECAEE}" type="presOf" srcId="{F347F69D-CAC7-4EDE-A79B-1818B07FBDFA}" destId="{D085B88B-A888-41C9-A233-A5942FC8F0BF}" srcOrd="0" destOrd="0" presId="urn:microsoft.com/office/officeart/2005/8/layout/hierarchy2"/>
    <dgm:cxn modelId="{8858CB05-5C59-49F7-A39E-41A84A6BC0FE}" type="presOf" srcId="{B7EEC30B-B815-4F97-83D2-1B0881AB9CED}" destId="{2FEF04F4-013E-4AF7-895F-4F849665F209}" srcOrd="0" destOrd="0" presId="urn:microsoft.com/office/officeart/2005/8/layout/hierarchy2"/>
    <dgm:cxn modelId="{78F38F17-0405-4523-B51A-8E7E662ADA58}" srcId="{E2D8BE3B-2DF0-4484-9C0F-F04DB22862C2}" destId="{A0A73493-9E81-40BA-AF60-F0AD1895CA67}" srcOrd="0" destOrd="0" parTransId="{8E47A0E9-6C41-4716-AC31-604B02A115DE}" sibTransId="{8182E7DC-A79D-4B3C-BE74-BD07927C6CF1}"/>
    <dgm:cxn modelId="{A54EFB1A-769C-42CC-B5BE-1B22DCDA0D89}" type="presOf" srcId="{659F1A46-2A77-4102-A663-A5D6A2D65F9D}" destId="{F56EB5EA-610D-4964-858A-6A91FE4E176A}" srcOrd="0" destOrd="0" presId="urn:microsoft.com/office/officeart/2005/8/layout/hierarchy2"/>
    <dgm:cxn modelId="{624D5A32-DD52-4535-B5F4-8096091DDD9D}" srcId="{E2D8BE3B-2DF0-4484-9C0F-F04DB22862C2}" destId="{3B93FAE9-A869-481C-B186-8B4B96C3B1B3}" srcOrd="2" destOrd="0" parTransId="{135F2679-BEEB-44FA-A128-FAA1802D4DED}" sibTransId="{18AB8069-70CF-4D05-830D-7CEBD1AC7D0B}"/>
    <dgm:cxn modelId="{E35CA336-AB43-448D-8819-4600A0D7EFE3}" type="presOf" srcId="{2E86723D-7B33-4624-8F4E-ED8D9B580E3A}" destId="{187625DD-CAF7-4955-8BC5-6C2A70FDAA53}" srcOrd="0" destOrd="0" presId="urn:microsoft.com/office/officeart/2005/8/layout/hierarchy2"/>
    <dgm:cxn modelId="{032EDA5E-3C65-4BE6-87AD-E5A7B4A7F6ED}" type="presOf" srcId="{3B93FAE9-A869-481C-B186-8B4B96C3B1B3}" destId="{F322F063-A61C-4262-9168-532D7BB20800}" srcOrd="0" destOrd="0" presId="urn:microsoft.com/office/officeart/2005/8/layout/hierarchy2"/>
    <dgm:cxn modelId="{E134BE62-11C5-41B3-AE42-703C76CE393C}" type="presOf" srcId="{163B78F1-D978-4EB0-9D0D-1B9277126D8E}" destId="{C5CA81D2-3B5B-4A20-974C-28AAA1395FE3}" srcOrd="0" destOrd="0" presId="urn:microsoft.com/office/officeart/2005/8/layout/hierarchy2"/>
    <dgm:cxn modelId="{805C2C43-7BC9-4D95-889F-D4C7B2E77B81}" type="presOf" srcId="{135F2679-BEEB-44FA-A128-FAA1802D4DED}" destId="{20637C81-CCFB-4374-800D-5F4F5B5BFAFF}" srcOrd="1" destOrd="0" presId="urn:microsoft.com/office/officeart/2005/8/layout/hierarchy2"/>
    <dgm:cxn modelId="{B5069782-2F8C-4020-88AE-70CFB0BD8841}" srcId="{7BD71DAB-A352-44A3-964C-A3088937704F}" destId="{E2D8BE3B-2DF0-4484-9C0F-F04DB22862C2}" srcOrd="1" destOrd="0" parTransId="{F347F69D-CAC7-4EDE-A79B-1818B07FBDFA}" sibTransId="{C804EAD9-87BB-44E2-88B2-AC4BB6147384}"/>
    <dgm:cxn modelId="{3D1DC782-0667-420F-A500-F0F90B13ADDD}" type="presOf" srcId="{C988E680-732E-45CB-B49F-837DC9FAB998}" destId="{DFDB9B69-6157-42F1-99B1-CFA7F7C3B756}" srcOrd="0" destOrd="0" presId="urn:microsoft.com/office/officeart/2005/8/layout/hierarchy2"/>
    <dgm:cxn modelId="{9F9F218F-3029-40D5-8C96-E57B7ECA1E94}" type="presOf" srcId="{F347F69D-CAC7-4EDE-A79B-1818B07FBDFA}" destId="{3177630F-00CD-44E9-AC5C-6C68FD8A7C1C}" srcOrd="1" destOrd="0" presId="urn:microsoft.com/office/officeart/2005/8/layout/hierarchy2"/>
    <dgm:cxn modelId="{9C900AA1-AC36-4B05-AD11-716A35F0E5A7}" type="presOf" srcId="{F94F0CED-9C29-4F11-90D7-4EC89496B5A5}" destId="{CDAA01B5-7F82-4A80-B6AC-9AA925DFC240}" srcOrd="0" destOrd="0" presId="urn:microsoft.com/office/officeart/2005/8/layout/hierarchy2"/>
    <dgm:cxn modelId="{84D8E4AC-4147-4D7E-A8EA-A5FEE7ABEB00}" type="presOf" srcId="{B7EEC30B-B815-4F97-83D2-1B0881AB9CED}" destId="{52395830-8227-484F-8C82-B3CE782D2D5C}" srcOrd="1" destOrd="0" presId="urn:microsoft.com/office/officeart/2005/8/layout/hierarchy2"/>
    <dgm:cxn modelId="{992587B0-B2F1-43E3-B442-98247D415618}" type="presOf" srcId="{A0A73493-9E81-40BA-AF60-F0AD1895CA67}" destId="{D926F697-7C25-42C0-80D8-7E5B1E223A20}" srcOrd="0" destOrd="0" presId="urn:microsoft.com/office/officeart/2005/8/layout/hierarchy2"/>
    <dgm:cxn modelId="{645110B3-E2CF-4F81-BA7E-65DF45E72A0D}" srcId="{E2D8BE3B-2DF0-4484-9C0F-F04DB22862C2}" destId="{659F1A46-2A77-4102-A663-A5D6A2D65F9D}" srcOrd="1" destOrd="0" parTransId="{C988E680-732E-45CB-B49F-837DC9FAB998}" sibTransId="{5041A3FA-893F-45B5-959B-F0F75FA60D36}"/>
    <dgm:cxn modelId="{AC238EC0-48E7-4193-BCFF-0B20D25C072F}" type="presOf" srcId="{C988E680-732E-45CB-B49F-837DC9FAB998}" destId="{F31EB8A3-D37B-40EE-AE88-AF08BAB06B02}" srcOrd="1" destOrd="0" presId="urn:microsoft.com/office/officeart/2005/8/layout/hierarchy2"/>
    <dgm:cxn modelId="{C995A3CA-E8CA-43F2-9786-4924798777D9}" type="presOf" srcId="{7BD71DAB-A352-44A3-964C-A3088937704F}" destId="{55CB8436-6E00-4AE1-9920-7C3D1CE00F48}" srcOrd="0" destOrd="0" presId="urn:microsoft.com/office/officeart/2005/8/layout/hierarchy2"/>
    <dgm:cxn modelId="{29C30BCD-8B0A-4F62-BA4B-D9C45B4AB35F}" srcId="{F94F0CED-9C29-4F11-90D7-4EC89496B5A5}" destId="{7BD71DAB-A352-44A3-964C-A3088937704F}" srcOrd="0" destOrd="0" parTransId="{9D7C8438-7430-4899-AF84-2379C397CCF3}" sibTransId="{DF7A4CD8-C3CA-41F7-9D65-F1DC09813250}"/>
    <dgm:cxn modelId="{641285CF-3EFB-4563-92C9-818AE7047762}" srcId="{FD2FA6AF-B914-4694-9C4A-DA5FA01C0F95}" destId="{2E86723D-7B33-4624-8F4E-ED8D9B580E3A}" srcOrd="0" destOrd="0" parTransId="{163B78F1-D978-4EB0-9D0D-1B9277126D8E}" sibTransId="{1168C27A-94AB-49C7-AD95-336D1C255C4E}"/>
    <dgm:cxn modelId="{F36D9BD2-4CBD-4C6C-8ED0-A5A1443BB715}" type="presOf" srcId="{8E47A0E9-6C41-4716-AC31-604B02A115DE}" destId="{502223AB-7160-4E48-BA42-AFB75F4B95F2}" srcOrd="1" destOrd="0" presId="urn:microsoft.com/office/officeart/2005/8/layout/hierarchy2"/>
    <dgm:cxn modelId="{E6C9D8D8-6AD0-417B-AE08-A399E6744021}" type="presOf" srcId="{E2D8BE3B-2DF0-4484-9C0F-F04DB22862C2}" destId="{51A723B4-44DF-442A-9454-882AC2FF4286}" srcOrd="0" destOrd="0" presId="urn:microsoft.com/office/officeart/2005/8/layout/hierarchy2"/>
    <dgm:cxn modelId="{D24A75DC-0AB0-463B-B6E2-4BEB9DAF9331}" type="presOf" srcId="{163B78F1-D978-4EB0-9D0D-1B9277126D8E}" destId="{A0D9D168-6650-420E-8D8B-52545A1B3F3A}" srcOrd="1" destOrd="0" presId="urn:microsoft.com/office/officeart/2005/8/layout/hierarchy2"/>
    <dgm:cxn modelId="{CCF2AFE1-B532-4ACA-BB92-9300EEE61A52}" srcId="{7BD71DAB-A352-44A3-964C-A3088937704F}" destId="{FD2FA6AF-B914-4694-9C4A-DA5FA01C0F95}" srcOrd="0" destOrd="0" parTransId="{B7EEC30B-B815-4F97-83D2-1B0881AB9CED}" sibTransId="{B7C887DC-42EA-4890-856D-FC9EBC2D0C77}"/>
    <dgm:cxn modelId="{7EB1CEEA-87C0-487A-953C-BDB5AE8FEE33}" type="presOf" srcId="{FD2FA6AF-B914-4694-9C4A-DA5FA01C0F95}" destId="{5CD34F0D-C0EE-4D9E-B8C4-502415530914}" srcOrd="0" destOrd="0" presId="urn:microsoft.com/office/officeart/2005/8/layout/hierarchy2"/>
    <dgm:cxn modelId="{12CF58EC-B71C-4AA2-A280-E2400C76E747}" type="presOf" srcId="{135F2679-BEEB-44FA-A128-FAA1802D4DED}" destId="{8A614D1F-E0DC-415B-8D30-5DB7C4952362}" srcOrd="0" destOrd="0" presId="urn:microsoft.com/office/officeart/2005/8/layout/hierarchy2"/>
    <dgm:cxn modelId="{CB1734FD-496C-47A8-AA97-2C14F2043D5B}" type="presOf" srcId="{8E47A0E9-6C41-4716-AC31-604B02A115DE}" destId="{84E6E9DB-D622-414C-B9D6-9FFDD6A8A830}" srcOrd="0" destOrd="0" presId="urn:microsoft.com/office/officeart/2005/8/layout/hierarchy2"/>
    <dgm:cxn modelId="{65E3F6B6-CAB1-4442-8B0D-DCF9781BD0C4}" type="presParOf" srcId="{CDAA01B5-7F82-4A80-B6AC-9AA925DFC240}" destId="{17A345BA-2748-4C50-AA0B-4D8EE09CF3C8}" srcOrd="0" destOrd="0" presId="urn:microsoft.com/office/officeart/2005/8/layout/hierarchy2"/>
    <dgm:cxn modelId="{90FCF18E-36F6-4D7C-8994-62AB1FC6D095}" type="presParOf" srcId="{17A345BA-2748-4C50-AA0B-4D8EE09CF3C8}" destId="{55CB8436-6E00-4AE1-9920-7C3D1CE00F48}" srcOrd="0" destOrd="0" presId="urn:microsoft.com/office/officeart/2005/8/layout/hierarchy2"/>
    <dgm:cxn modelId="{D380CE9B-342E-49A7-9221-A38E4241CF3F}" type="presParOf" srcId="{17A345BA-2748-4C50-AA0B-4D8EE09CF3C8}" destId="{37CD828D-C5F0-430D-81AF-3A18D8CDAA5C}" srcOrd="1" destOrd="0" presId="urn:microsoft.com/office/officeart/2005/8/layout/hierarchy2"/>
    <dgm:cxn modelId="{39368B3E-A73D-4655-B175-4ECCA0B54135}" type="presParOf" srcId="{37CD828D-C5F0-430D-81AF-3A18D8CDAA5C}" destId="{2FEF04F4-013E-4AF7-895F-4F849665F209}" srcOrd="0" destOrd="0" presId="urn:microsoft.com/office/officeart/2005/8/layout/hierarchy2"/>
    <dgm:cxn modelId="{B2F4F05F-1ED0-414C-84CB-B23255262952}" type="presParOf" srcId="{2FEF04F4-013E-4AF7-895F-4F849665F209}" destId="{52395830-8227-484F-8C82-B3CE782D2D5C}" srcOrd="0" destOrd="0" presId="urn:microsoft.com/office/officeart/2005/8/layout/hierarchy2"/>
    <dgm:cxn modelId="{636468D8-857C-4A65-9BE9-3DE5CF7C8577}" type="presParOf" srcId="{37CD828D-C5F0-430D-81AF-3A18D8CDAA5C}" destId="{8660CF95-9CA8-4C80-B942-F503FFB7622D}" srcOrd="1" destOrd="0" presId="urn:microsoft.com/office/officeart/2005/8/layout/hierarchy2"/>
    <dgm:cxn modelId="{3E69E24B-D292-445A-A67D-F5E26C91EE35}" type="presParOf" srcId="{8660CF95-9CA8-4C80-B942-F503FFB7622D}" destId="{5CD34F0D-C0EE-4D9E-B8C4-502415530914}" srcOrd="0" destOrd="0" presId="urn:microsoft.com/office/officeart/2005/8/layout/hierarchy2"/>
    <dgm:cxn modelId="{7AC4658B-B521-47E9-9DD2-F8E2174AFB0D}" type="presParOf" srcId="{8660CF95-9CA8-4C80-B942-F503FFB7622D}" destId="{73A522EE-AB53-4347-B5AC-476D75EA6F11}" srcOrd="1" destOrd="0" presId="urn:microsoft.com/office/officeart/2005/8/layout/hierarchy2"/>
    <dgm:cxn modelId="{62BFF276-80DE-4651-ACB3-D14F1CADA544}" type="presParOf" srcId="{73A522EE-AB53-4347-B5AC-476D75EA6F11}" destId="{C5CA81D2-3B5B-4A20-974C-28AAA1395FE3}" srcOrd="0" destOrd="0" presId="urn:microsoft.com/office/officeart/2005/8/layout/hierarchy2"/>
    <dgm:cxn modelId="{20A851D8-9D42-4BBE-A7E3-EB286763AA9A}" type="presParOf" srcId="{C5CA81D2-3B5B-4A20-974C-28AAA1395FE3}" destId="{A0D9D168-6650-420E-8D8B-52545A1B3F3A}" srcOrd="0" destOrd="0" presId="urn:microsoft.com/office/officeart/2005/8/layout/hierarchy2"/>
    <dgm:cxn modelId="{895C962D-8A4B-4BED-80CF-9FC0BDC2035B}" type="presParOf" srcId="{73A522EE-AB53-4347-B5AC-476D75EA6F11}" destId="{064D2CA6-4F3B-4AC8-8BA7-9F35494B2F8C}" srcOrd="1" destOrd="0" presId="urn:microsoft.com/office/officeart/2005/8/layout/hierarchy2"/>
    <dgm:cxn modelId="{5BDE2989-0140-47C2-BBCF-726F0BF7A225}" type="presParOf" srcId="{064D2CA6-4F3B-4AC8-8BA7-9F35494B2F8C}" destId="{187625DD-CAF7-4955-8BC5-6C2A70FDAA53}" srcOrd="0" destOrd="0" presId="urn:microsoft.com/office/officeart/2005/8/layout/hierarchy2"/>
    <dgm:cxn modelId="{293AE642-AF49-4372-BDB6-22B8B379ACB1}" type="presParOf" srcId="{064D2CA6-4F3B-4AC8-8BA7-9F35494B2F8C}" destId="{E19D723D-2E83-4470-BA50-2AE712E8D8DC}" srcOrd="1" destOrd="0" presId="urn:microsoft.com/office/officeart/2005/8/layout/hierarchy2"/>
    <dgm:cxn modelId="{116E7D0E-B0A9-4462-8AA8-CC352A4A9A0D}" type="presParOf" srcId="{37CD828D-C5F0-430D-81AF-3A18D8CDAA5C}" destId="{D085B88B-A888-41C9-A233-A5942FC8F0BF}" srcOrd="2" destOrd="0" presId="urn:microsoft.com/office/officeart/2005/8/layout/hierarchy2"/>
    <dgm:cxn modelId="{ACA0173F-98E5-4268-B7F1-E36084CFC38F}" type="presParOf" srcId="{D085B88B-A888-41C9-A233-A5942FC8F0BF}" destId="{3177630F-00CD-44E9-AC5C-6C68FD8A7C1C}" srcOrd="0" destOrd="0" presId="urn:microsoft.com/office/officeart/2005/8/layout/hierarchy2"/>
    <dgm:cxn modelId="{F8F75403-E463-41E9-BB4E-DE2CA8887D64}" type="presParOf" srcId="{37CD828D-C5F0-430D-81AF-3A18D8CDAA5C}" destId="{EB936B93-C393-4456-A259-189876DB06C3}" srcOrd="3" destOrd="0" presId="urn:microsoft.com/office/officeart/2005/8/layout/hierarchy2"/>
    <dgm:cxn modelId="{3C654C00-EB34-45B7-AA2A-E3776E22F858}" type="presParOf" srcId="{EB936B93-C393-4456-A259-189876DB06C3}" destId="{51A723B4-44DF-442A-9454-882AC2FF4286}" srcOrd="0" destOrd="0" presId="urn:microsoft.com/office/officeart/2005/8/layout/hierarchy2"/>
    <dgm:cxn modelId="{5478325A-9893-49EF-BBA1-44A15CCB5C1D}" type="presParOf" srcId="{EB936B93-C393-4456-A259-189876DB06C3}" destId="{516A2D9F-4703-4C9A-8DCA-C485FAE9BD90}" srcOrd="1" destOrd="0" presId="urn:microsoft.com/office/officeart/2005/8/layout/hierarchy2"/>
    <dgm:cxn modelId="{BEC9F666-643E-4EDA-B003-9D4EDBEBC60A}" type="presParOf" srcId="{516A2D9F-4703-4C9A-8DCA-C485FAE9BD90}" destId="{84E6E9DB-D622-414C-B9D6-9FFDD6A8A830}" srcOrd="0" destOrd="0" presId="urn:microsoft.com/office/officeart/2005/8/layout/hierarchy2"/>
    <dgm:cxn modelId="{87AB961F-E700-4A7A-B836-04FB5D751364}" type="presParOf" srcId="{84E6E9DB-D622-414C-B9D6-9FFDD6A8A830}" destId="{502223AB-7160-4E48-BA42-AFB75F4B95F2}" srcOrd="0" destOrd="0" presId="urn:microsoft.com/office/officeart/2005/8/layout/hierarchy2"/>
    <dgm:cxn modelId="{DFD9CC1A-F6F5-404B-91DE-07AD68DA26A5}" type="presParOf" srcId="{516A2D9F-4703-4C9A-8DCA-C485FAE9BD90}" destId="{C5FFE4EA-8074-4225-83C5-DF6B1737FD30}" srcOrd="1" destOrd="0" presId="urn:microsoft.com/office/officeart/2005/8/layout/hierarchy2"/>
    <dgm:cxn modelId="{049D4155-73E6-4C2B-8265-222E90D79F65}" type="presParOf" srcId="{C5FFE4EA-8074-4225-83C5-DF6B1737FD30}" destId="{D926F697-7C25-42C0-80D8-7E5B1E223A20}" srcOrd="0" destOrd="0" presId="urn:microsoft.com/office/officeart/2005/8/layout/hierarchy2"/>
    <dgm:cxn modelId="{CDCC1BD1-6B33-4545-8469-B010588C78B7}" type="presParOf" srcId="{C5FFE4EA-8074-4225-83C5-DF6B1737FD30}" destId="{EB3CE7A9-A7F6-4B76-BCAD-2D4EBCB72F13}" srcOrd="1" destOrd="0" presId="urn:microsoft.com/office/officeart/2005/8/layout/hierarchy2"/>
    <dgm:cxn modelId="{44BDF185-6560-4BAE-986B-65A645CB7D7D}" type="presParOf" srcId="{516A2D9F-4703-4C9A-8DCA-C485FAE9BD90}" destId="{DFDB9B69-6157-42F1-99B1-CFA7F7C3B756}" srcOrd="2" destOrd="0" presId="urn:microsoft.com/office/officeart/2005/8/layout/hierarchy2"/>
    <dgm:cxn modelId="{781F614F-60D4-4967-973F-773B03D83578}" type="presParOf" srcId="{DFDB9B69-6157-42F1-99B1-CFA7F7C3B756}" destId="{F31EB8A3-D37B-40EE-AE88-AF08BAB06B02}" srcOrd="0" destOrd="0" presId="urn:microsoft.com/office/officeart/2005/8/layout/hierarchy2"/>
    <dgm:cxn modelId="{C7829208-E0E2-4DA2-95AC-93B448939A39}" type="presParOf" srcId="{516A2D9F-4703-4C9A-8DCA-C485FAE9BD90}" destId="{36E5091B-402B-4C29-B5B8-044C897FD60E}" srcOrd="3" destOrd="0" presId="urn:microsoft.com/office/officeart/2005/8/layout/hierarchy2"/>
    <dgm:cxn modelId="{A6C9EA46-CF1B-4940-B1B5-CD5E85D00D21}" type="presParOf" srcId="{36E5091B-402B-4C29-B5B8-044C897FD60E}" destId="{F56EB5EA-610D-4964-858A-6A91FE4E176A}" srcOrd="0" destOrd="0" presId="urn:microsoft.com/office/officeart/2005/8/layout/hierarchy2"/>
    <dgm:cxn modelId="{43D084E1-D835-43E5-B01F-0C3326F2A184}" type="presParOf" srcId="{36E5091B-402B-4C29-B5B8-044C897FD60E}" destId="{1082738C-D946-4CA1-8695-8DC1F86A76FD}" srcOrd="1" destOrd="0" presId="urn:microsoft.com/office/officeart/2005/8/layout/hierarchy2"/>
    <dgm:cxn modelId="{54D96812-5C0F-422B-B4AD-545D33A718BD}" type="presParOf" srcId="{516A2D9F-4703-4C9A-8DCA-C485FAE9BD90}" destId="{8A614D1F-E0DC-415B-8D30-5DB7C4952362}" srcOrd="4" destOrd="0" presId="urn:microsoft.com/office/officeart/2005/8/layout/hierarchy2"/>
    <dgm:cxn modelId="{3A181DBD-68EA-4F9B-8AF1-3834C8986318}" type="presParOf" srcId="{8A614D1F-E0DC-415B-8D30-5DB7C4952362}" destId="{20637C81-CCFB-4374-800D-5F4F5B5BFAFF}" srcOrd="0" destOrd="0" presId="urn:microsoft.com/office/officeart/2005/8/layout/hierarchy2"/>
    <dgm:cxn modelId="{2DFD1243-C82A-450E-8132-815D43227CE0}" type="presParOf" srcId="{516A2D9F-4703-4C9A-8DCA-C485FAE9BD90}" destId="{0C88CD1C-8E91-4121-BEAD-29EEFC43AB32}" srcOrd="5" destOrd="0" presId="urn:microsoft.com/office/officeart/2005/8/layout/hierarchy2"/>
    <dgm:cxn modelId="{440EAF57-45A2-4EDB-B629-E16D7CF68E63}" type="presParOf" srcId="{0C88CD1C-8E91-4121-BEAD-29EEFC43AB32}" destId="{F322F063-A61C-4262-9168-532D7BB20800}" srcOrd="0" destOrd="0" presId="urn:microsoft.com/office/officeart/2005/8/layout/hierarchy2"/>
    <dgm:cxn modelId="{3D1893BF-144B-4A95-9689-133657A977D7}" type="presParOf" srcId="{0C88CD1C-8E91-4121-BEAD-29EEFC43AB32}" destId="{F5BD8BEA-8483-453E-B2EB-5C08B6FE33D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B8436-6E00-4AE1-9920-7C3D1CE00F48}">
      <dsp:nvSpPr>
        <dsp:cNvPr id="0" name=""/>
        <dsp:cNvSpPr/>
      </dsp:nvSpPr>
      <dsp:spPr>
        <a:xfrm>
          <a:off x="653486" y="629360"/>
          <a:ext cx="1291627" cy="6458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shade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Accueil client</a:t>
          </a:r>
        </a:p>
      </dsp:txBody>
      <dsp:txXfrm>
        <a:off x="672401" y="648275"/>
        <a:ext cx="1253797" cy="607983"/>
      </dsp:txXfrm>
    </dsp:sp>
    <dsp:sp modelId="{2FEF04F4-013E-4AF7-895F-4F849665F209}">
      <dsp:nvSpPr>
        <dsp:cNvPr id="0" name=""/>
        <dsp:cNvSpPr/>
      </dsp:nvSpPr>
      <dsp:spPr>
        <a:xfrm rot="18467699">
          <a:off x="1781916" y="596566"/>
          <a:ext cx="843046" cy="45219"/>
        </a:xfrm>
        <a:custGeom>
          <a:avLst/>
          <a:gdLst/>
          <a:ahLst/>
          <a:cxnLst/>
          <a:rect l="0" t="0" r="0" b="0"/>
          <a:pathLst>
            <a:path>
              <a:moveTo>
                <a:pt x="0" y="22609"/>
              </a:moveTo>
              <a:lnTo>
                <a:pt x="843046" y="22609"/>
              </a:lnTo>
            </a:path>
          </a:pathLst>
        </a:custGeom>
        <a:noFill/>
        <a:ln w="9525" cap="rnd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2363" y="598099"/>
        <a:ext cx="42152" cy="42152"/>
      </dsp:txXfrm>
    </dsp:sp>
    <dsp:sp modelId="{5CD34F0D-C0EE-4D9E-B8C4-502415530914}">
      <dsp:nvSpPr>
        <dsp:cNvPr id="0" name=""/>
        <dsp:cNvSpPr/>
      </dsp:nvSpPr>
      <dsp:spPr>
        <a:xfrm>
          <a:off x="2461764" y="53565"/>
          <a:ext cx="1879743" cy="46503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Téléphone</a:t>
          </a:r>
        </a:p>
      </dsp:txBody>
      <dsp:txXfrm>
        <a:off x="2475384" y="67185"/>
        <a:ext cx="1852503" cy="437797"/>
      </dsp:txXfrm>
    </dsp:sp>
    <dsp:sp modelId="{C5CA81D2-3B5B-4A20-974C-28AAA1395FE3}">
      <dsp:nvSpPr>
        <dsp:cNvPr id="0" name=""/>
        <dsp:cNvSpPr/>
      </dsp:nvSpPr>
      <dsp:spPr>
        <a:xfrm rot="21591164">
          <a:off x="4341508" y="262761"/>
          <a:ext cx="555285" cy="45219"/>
        </a:xfrm>
        <a:custGeom>
          <a:avLst/>
          <a:gdLst/>
          <a:ahLst/>
          <a:cxnLst/>
          <a:rect l="0" t="0" r="0" b="0"/>
          <a:pathLst>
            <a:path>
              <a:moveTo>
                <a:pt x="0" y="22609"/>
              </a:moveTo>
              <a:lnTo>
                <a:pt x="555285" y="22609"/>
              </a:lnTo>
            </a:path>
          </a:pathLst>
        </a:custGeom>
        <a:noFill/>
        <a:ln w="9525" cap="rnd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05268" y="271488"/>
        <a:ext cx="27764" cy="27764"/>
      </dsp:txXfrm>
    </dsp:sp>
    <dsp:sp modelId="{187625DD-CAF7-4955-8BC5-6C2A70FDAA53}">
      <dsp:nvSpPr>
        <dsp:cNvPr id="0" name=""/>
        <dsp:cNvSpPr/>
      </dsp:nvSpPr>
      <dsp:spPr>
        <a:xfrm>
          <a:off x="4896792" y="2"/>
          <a:ext cx="3878976" cy="569310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Charte d'accueil téléphonique</a:t>
          </a:r>
        </a:p>
      </dsp:txBody>
      <dsp:txXfrm>
        <a:off x="4913467" y="16677"/>
        <a:ext cx="3845626" cy="535960"/>
      </dsp:txXfrm>
    </dsp:sp>
    <dsp:sp modelId="{D085B88B-A888-41C9-A233-A5942FC8F0BF}">
      <dsp:nvSpPr>
        <dsp:cNvPr id="0" name=""/>
        <dsp:cNvSpPr/>
      </dsp:nvSpPr>
      <dsp:spPr>
        <a:xfrm rot="3132301">
          <a:off x="1781916" y="1262748"/>
          <a:ext cx="843046" cy="45219"/>
        </a:xfrm>
        <a:custGeom>
          <a:avLst/>
          <a:gdLst/>
          <a:ahLst/>
          <a:cxnLst/>
          <a:rect l="0" t="0" r="0" b="0"/>
          <a:pathLst>
            <a:path>
              <a:moveTo>
                <a:pt x="0" y="22609"/>
              </a:moveTo>
              <a:lnTo>
                <a:pt x="843046" y="22609"/>
              </a:lnTo>
            </a:path>
          </a:pathLst>
        </a:custGeom>
        <a:noFill/>
        <a:ln w="9525" cap="rnd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2363" y="1264282"/>
        <a:ext cx="42152" cy="42152"/>
      </dsp:txXfrm>
    </dsp:sp>
    <dsp:sp modelId="{51A723B4-44DF-442A-9454-882AC2FF4286}">
      <dsp:nvSpPr>
        <dsp:cNvPr id="0" name=""/>
        <dsp:cNvSpPr/>
      </dsp:nvSpPr>
      <dsp:spPr>
        <a:xfrm>
          <a:off x="2461764" y="1385931"/>
          <a:ext cx="1879743" cy="4650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Face à face</a:t>
          </a:r>
        </a:p>
      </dsp:txBody>
      <dsp:txXfrm>
        <a:off x="2475384" y="1399551"/>
        <a:ext cx="1852503" cy="437797"/>
      </dsp:txXfrm>
    </dsp:sp>
    <dsp:sp modelId="{84E6E9DB-D622-414C-B9D6-9FFDD6A8A830}">
      <dsp:nvSpPr>
        <dsp:cNvPr id="0" name=""/>
        <dsp:cNvSpPr/>
      </dsp:nvSpPr>
      <dsp:spPr>
        <a:xfrm rot="18585116">
          <a:off x="4184972" y="1262035"/>
          <a:ext cx="868356" cy="45219"/>
        </a:xfrm>
        <a:custGeom>
          <a:avLst/>
          <a:gdLst/>
          <a:ahLst/>
          <a:cxnLst/>
          <a:rect l="0" t="0" r="0" b="0"/>
          <a:pathLst>
            <a:path>
              <a:moveTo>
                <a:pt x="0" y="22609"/>
              </a:moveTo>
              <a:lnTo>
                <a:pt x="868356" y="22609"/>
              </a:lnTo>
            </a:path>
          </a:pathLst>
        </a:custGeom>
        <a:noFill/>
        <a:ln w="9525" cap="rnd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7441" y="1262935"/>
        <a:ext cx="43417" cy="43417"/>
      </dsp:txXfrm>
    </dsp:sp>
    <dsp:sp modelId="{D926F697-7C25-42C0-80D8-7E5B1E223A20}">
      <dsp:nvSpPr>
        <dsp:cNvPr id="0" name=""/>
        <dsp:cNvSpPr/>
      </dsp:nvSpPr>
      <dsp:spPr>
        <a:xfrm>
          <a:off x="4896792" y="666184"/>
          <a:ext cx="3878976" cy="5693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99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tint val="99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Salon</a:t>
          </a:r>
        </a:p>
      </dsp:txBody>
      <dsp:txXfrm>
        <a:off x="4913467" y="682859"/>
        <a:ext cx="3845626" cy="535960"/>
      </dsp:txXfrm>
    </dsp:sp>
    <dsp:sp modelId="{DFDB9B69-6157-42F1-99B1-CFA7F7C3B756}">
      <dsp:nvSpPr>
        <dsp:cNvPr id="0" name=""/>
        <dsp:cNvSpPr/>
      </dsp:nvSpPr>
      <dsp:spPr>
        <a:xfrm rot="21591164">
          <a:off x="4341508" y="1595126"/>
          <a:ext cx="555285" cy="45219"/>
        </a:xfrm>
        <a:custGeom>
          <a:avLst/>
          <a:gdLst/>
          <a:ahLst/>
          <a:cxnLst/>
          <a:rect l="0" t="0" r="0" b="0"/>
          <a:pathLst>
            <a:path>
              <a:moveTo>
                <a:pt x="0" y="22609"/>
              </a:moveTo>
              <a:lnTo>
                <a:pt x="555285" y="22609"/>
              </a:lnTo>
            </a:path>
          </a:pathLst>
        </a:custGeom>
        <a:noFill/>
        <a:ln w="9525" cap="rnd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05268" y="1603854"/>
        <a:ext cx="27764" cy="27764"/>
      </dsp:txXfrm>
    </dsp:sp>
    <dsp:sp modelId="{F56EB5EA-610D-4964-858A-6A91FE4E176A}">
      <dsp:nvSpPr>
        <dsp:cNvPr id="0" name=""/>
        <dsp:cNvSpPr/>
      </dsp:nvSpPr>
      <dsp:spPr>
        <a:xfrm>
          <a:off x="4896792" y="1332367"/>
          <a:ext cx="3878976" cy="5693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99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tint val="99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Argumentaire</a:t>
          </a:r>
        </a:p>
      </dsp:txBody>
      <dsp:txXfrm>
        <a:off x="4913467" y="1349042"/>
        <a:ext cx="3845626" cy="535960"/>
      </dsp:txXfrm>
    </dsp:sp>
    <dsp:sp modelId="{8A614D1F-E0DC-415B-8D30-5DB7C4952362}">
      <dsp:nvSpPr>
        <dsp:cNvPr id="0" name=""/>
        <dsp:cNvSpPr/>
      </dsp:nvSpPr>
      <dsp:spPr>
        <a:xfrm rot="3047240">
          <a:off x="4183729" y="1928217"/>
          <a:ext cx="857964" cy="45219"/>
        </a:xfrm>
        <a:custGeom>
          <a:avLst/>
          <a:gdLst/>
          <a:ahLst/>
          <a:cxnLst/>
          <a:rect l="0" t="0" r="0" b="0"/>
          <a:pathLst>
            <a:path>
              <a:moveTo>
                <a:pt x="0" y="22609"/>
              </a:moveTo>
              <a:lnTo>
                <a:pt x="857964" y="22609"/>
              </a:lnTo>
            </a:path>
          </a:pathLst>
        </a:custGeom>
        <a:noFill/>
        <a:ln w="9525" cap="rnd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1262" y="1929378"/>
        <a:ext cx="42898" cy="42898"/>
      </dsp:txXfrm>
    </dsp:sp>
    <dsp:sp modelId="{F322F063-A61C-4262-9168-532D7BB20800}">
      <dsp:nvSpPr>
        <dsp:cNvPr id="0" name=""/>
        <dsp:cNvSpPr/>
      </dsp:nvSpPr>
      <dsp:spPr>
        <a:xfrm>
          <a:off x="4883914" y="1998549"/>
          <a:ext cx="3837308" cy="5693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99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tint val="99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Attitude et comportement</a:t>
          </a:r>
        </a:p>
      </dsp:txBody>
      <dsp:txXfrm>
        <a:off x="4900589" y="2015224"/>
        <a:ext cx="3803958" cy="535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23/01/2023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625070" cy="830997"/>
          </a:xfrm>
        </p:spPr>
        <p:txBody>
          <a:bodyPr>
            <a:normAutofit/>
          </a:bodyPr>
          <a:lstStyle/>
          <a:p>
            <a:r>
              <a:rPr lang="fr-FR" sz="3200" b="1" dirty="0"/>
              <a:t>Chap. </a:t>
            </a:r>
            <a:r>
              <a:rPr lang="fr-FR" sz="3200" b="1"/>
              <a:t>7. </a:t>
            </a:r>
            <a:r>
              <a:rPr lang="fr-FR" sz="3200" b="1" dirty="0"/>
              <a:t>Accueillir, informer, conseiller les clients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3269331" y="901699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Introduction à la 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552628" y="2001741"/>
            <a:ext cx="1098973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Myriad Pro"/>
              </a:rPr>
              <a:t>L’</a:t>
            </a:r>
            <a:r>
              <a:rPr lang="fr-FR" sz="2400" b="1" dirty="0">
                <a:latin typeface="Myriad Pro"/>
              </a:rPr>
              <a:t>accueil physique </a:t>
            </a:r>
            <a:r>
              <a:rPr lang="fr-FR" sz="2400" dirty="0">
                <a:latin typeface="Myriad Pro"/>
              </a:rPr>
              <a:t>ou </a:t>
            </a:r>
            <a:r>
              <a:rPr lang="fr-FR" sz="2400" b="1" dirty="0">
                <a:latin typeface="Myriad Pro"/>
              </a:rPr>
              <a:t>téléphonique </a:t>
            </a:r>
            <a:r>
              <a:rPr lang="fr-FR" sz="2400" dirty="0">
                <a:latin typeface="Myriad Pro"/>
              </a:rPr>
              <a:t>doit être professionnel et adapté à chaque type de contact tout en étant cohérent avec l’image que l’entreprise souhaite véhiculer. 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latin typeface="Myriad Pro"/>
              </a:rPr>
              <a:t>La qualité de l’accueil concerne </a:t>
            </a:r>
            <a:r>
              <a:rPr lang="fr-FR" sz="2400" b="1" dirty="0">
                <a:latin typeface="Myriad Pro"/>
              </a:rPr>
              <a:t>l’ensemble du personnel, </a:t>
            </a:r>
            <a:r>
              <a:rPr lang="fr-FR" sz="2400" dirty="0">
                <a:latin typeface="Myriad Pro"/>
              </a:rPr>
              <a:t>toutes les personnes qui entrent en relation avec des personnes tiers à l’entreprise. 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00B0F0"/>
                </a:solidFill>
                <a:latin typeface="Myriad Pro"/>
              </a:rPr>
              <a:t>Ce n’est pas seulement le ou la responsable de l’accueil, ce sont également les commerciaux, le SAV, les ingénieurs, le personnel administratif et parfois le personnel de production.</a:t>
            </a:r>
          </a:p>
          <a:p>
            <a:endParaRPr lang="fr-FR" sz="2400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625070" cy="830997"/>
          </a:xfrm>
        </p:spPr>
        <p:txBody>
          <a:bodyPr>
            <a:normAutofit/>
          </a:bodyPr>
          <a:lstStyle/>
          <a:p>
            <a:r>
              <a:rPr lang="fr-FR" sz="3200" b="1" dirty="0"/>
              <a:t>Chap. 7. Accueillir, informer, conseiller les clients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3269331" y="901699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Introduction à la 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552628" y="1576739"/>
            <a:ext cx="109897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L’écoute active 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améliore la qualité de la communication et valorise l’image de la société à tous les niveaux.</a:t>
            </a:r>
          </a:p>
          <a:p>
            <a:pPr algn="just">
              <a:spcBef>
                <a:spcPts val="600"/>
              </a:spcBef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’accueil concerne en premier lieu l’espace physique d’accueil qui doit être aménagé, pour que le visiteur se sente respecté et reconnu et l’accueil téléphonique qui doit être professionnel.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146FA0D1-0A79-F7FB-49E3-019C22F8F5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5603927"/>
              </p:ext>
            </p:extLst>
          </p:nvPr>
        </p:nvGraphicFramePr>
        <p:xfrm>
          <a:off x="617223" y="3830082"/>
          <a:ext cx="9390623" cy="2570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5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219</TotalTime>
  <Words>174</Words>
  <Application>Microsoft Office PowerPoint</Application>
  <PresentationFormat>Grand écran</PresentationFormat>
  <Paragraphs>16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Myriad Pro</vt:lpstr>
      <vt:lpstr>Wingdings 3</vt:lpstr>
      <vt:lpstr>Ion</vt:lpstr>
      <vt:lpstr>Chap. 7. Accueillir, informer, conseiller les clients</vt:lpstr>
      <vt:lpstr>Chap. 7. Accueillir, informer, conseiller les clients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36</cp:revision>
  <dcterms:created xsi:type="dcterms:W3CDTF">2014-01-14T07:42:30Z</dcterms:created>
  <dcterms:modified xsi:type="dcterms:W3CDTF">2023-01-23T09:16:38Z</dcterms:modified>
</cp:coreProperties>
</file>