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23F52-5E93-674F-B457-02253D2852AA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9C171-D952-E14C-AA6A-271768746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721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7271"/>
            <a:ext cx="10371667" cy="612558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6 - Évaluer le risque client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8376" y="648336"/>
            <a:ext cx="6676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Évaluation du risque client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2935" y="1570008"/>
            <a:ext cx="1030309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possible de synthétiser les résultats des analyses concernant un client dans un tableau multicritères d’évaluation des risques clients. 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tableau récapitule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lignes :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 critères d’évaluation</a:t>
            </a: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colonnes :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 notes attribuées à partir d’un barème élaboré par l’entreprise. </a:t>
            </a: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8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barème doit être adapté au secteur d’activité et au type d’entreprise.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6676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Évaluation du risque client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918283"/>
              </p:ext>
            </p:extLst>
          </p:nvPr>
        </p:nvGraphicFramePr>
        <p:xfrm>
          <a:off x="850382" y="691828"/>
          <a:ext cx="9488311" cy="5557487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3888395">
                  <a:extLst>
                    <a:ext uri="{9D8B030D-6E8A-4147-A177-3AD203B41FA5}">
                      <a16:colId xmlns:a16="http://schemas.microsoft.com/office/drawing/2014/main" val="2515045233"/>
                    </a:ext>
                  </a:extLst>
                </a:gridCol>
                <a:gridCol w="1509105">
                  <a:extLst>
                    <a:ext uri="{9D8B030D-6E8A-4147-A177-3AD203B41FA5}">
                      <a16:colId xmlns:a16="http://schemas.microsoft.com/office/drawing/2014/main" val="3870608676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370269242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3969259433"/>
                    </a:ext>
                  </a:extLst>
                </a:gridCol>
                <a:gridCol w="1239661">
                  <a:extLst>
                    <a:ext uri="{9D8B030D-6E8A-4147-A177-3AD203B41FA5}">
                      <a16:colId xmlns:a16="http://schemas.microsoft.com/office/drawing/2014/main" val="122360265"/>
                    </a:ext>
                  </a:extLst>
                </a:gridCol>
              </a:tblGrid>
              <a:tr h="19050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 de tableau d’évaluation des risques clients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429526"/>
                  </a:ext>
                </a:extLst>
              </a:tr>
              <a:tr h="3538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Critères d’évaluation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Barème 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Résultat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7225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FRNG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Positif = 2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Négatif = 0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5 400 €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574396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BFR total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 &gt; BFR = 2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 &lt; BFR = 0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900 €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86787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Trésorerie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 = 5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Négative = 0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4 500 €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3075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Couverture  immobilisations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à 100 % = 2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à 100 % = 0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102,76 %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5581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Couverture capital investi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à 100 % = 3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à 100 % = 0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95,50 %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86899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d’endettement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à 100 % = 3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à 100 % = 0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34,81 %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4056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Durée de</a:t>
                      </a:r>
                      <a:r>
                        <a:rPr lang="fr-FR" sz="16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stockage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à 30 jours = 2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à 30 jours = 0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9,12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06903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Crédit fournisseurs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à 30 jours = 0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à 30 jours = 3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31,60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7739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Crédit clients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à 30 jours = 3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à 30 jours = 0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22,94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712899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Crédit clients / crédit fournisseurs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clt</a:t>
                      </a: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&gt; frs = 5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clt</a:t>
                      </a: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&gt; frs = 0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8,65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3254812"/>
                  </a:ext>
                </a:extLst>
              </a:tr>
              <a:tr h="3268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Évolution du CA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Positif = 5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Négatif = 0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- 210 000 €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5324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Rentabilité 1 (Résultat / CA)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10 % = 5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10 % = 0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5,30%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92711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Rentabilité 2 (Résultat / cap. propres)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5 % = 2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5 % = 0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85,91%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2775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Capacité d’autofinancement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hausse = 3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Baisse = 0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- 70 300 €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96875977"/>
                  </a:ext>
                </a:extLst>
              </a:tr>
              <a:tr h="190500">
                <a:tc grid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 </a:t>
                      </a:r>
                      <a:endParaRPr lang="fr-FR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fr-FR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7214657"/>
                  </a:ext>
                </a:extLst>
              </a:tr>
              <a:tr h="19050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Niveau de risque : &lt; 20 = fort ; entre 20 et 40 = moyen ; &gt; 40 </a:t>
                      </a: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faible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Moyen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2408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20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164</TotalTime>
  <Words>336</Words>
  <Application>Microsoft Office PowerPoint</Application>
  <PresentationFormat>Grand écran</PresentationFormat>
  <Paragraphs>87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</vt:lpstr>
      <vt:lpstr>Chap. 6 - Évaluer le risque client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38</cp:revision>
  <dcterms:created xsi:type="dcterms:W3CDTF">2014-01-14T07:42:30Z</dcterms:created>
  <dcterms:modified xsi:type="dcterms:W3CDTF">2023-01-21T22:34:59Z</dcterms:modified>
</cp:coreProperties>
</file>