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23F52-5E93-674F-B457-02253D2852AA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9C171-D952-E14C-AA6A-271768746DD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721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21/01/2023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727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6 - Évaluer le risque client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98376" y="648336"/>
            <a:ext cx="6676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Évaluation du risque client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92935" y="1570008"/>
            <a:ext cx="1030309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est possible de synthétiser les résultats des analyses concernant un client dans un tableau multicritères d’évaluation des risques clients. </a:t>
            </a:r>
          </a:p>
          <a:p>
            <a:pPr algn="just">
              <a:spcBef>
                <a:spcPts val="1800"/>
              </a:spcBef>
              <a:spcAft>
                <a:spcPts val="600"/>
              </a:spcAft>
            </a:pP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tableau récapitule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lignes :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critères d’évaluation</a:t>
            </a: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 colonnes :</a:t>
            </a:r>
            <a:r>
              <a:rPr lang="fr-FR" sz="2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notes attribuées à partir d’un barème élaboré par l’entreprise. </a:t>
            </a: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8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 barème doit être adapté au secteur d’activité et au type d’entreprise.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0" y="0"/>
            <a:ext cx="66760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Évaluation du risque client</a:t>
            </a:r>
            <a:endParaRPr lang="fr-FR" sz="32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918283"/>
              </p:ext>
            </p:extLst>
          </p:nvPr>
        </p:nvGraphicFramePr>
        <p:xfrm>
          <a:off x="850382" y="691828"/>
          <a:ext cx="9488311" cy="5557487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3888395">
                  <a:extLst>
                    <a:ext uri="{9D8B030D-6E8A-4147-A177-3AD203B41FA5}">
                      <a16:colId xmlns:a16="http://schemas.microsoft.com/office/drawing/2014/main" val="2515045233"/>
                    </a:ext>
                  </a:extLst>
                </a:gridCol>
                <a:gridCol w="1509105">
                  <a:extLst>
                    <a:ext uri="{9D8B030D-6E8A-4147-A177-3AD203B41FA5}">
                      <a16:colId xmlns:a16="http://schemas.microsoft.com/office/drawing/2014/main" val="3870608676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370269242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3969259433"/>
                    </a:ext>
                  </a:extLst>
                </a:gridCol>
                <a:gridCol w="1239661">
                  <a:extLst>
                    <a:ext uri="{9D8B030D-6E8A-4147-A177-3AD203B41FA5}">
                      <a16:colId xmlns:a16="http://schemas.microsoft.com/office/drawing/2014/main" val="122360265"/>
                    </a:ext>
                  </a:extLst>
                </a:gridCol>
              </a:tblGrid>
              <a:tr h="19050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Exemple de tableau d’évaluation des risques clients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429526"/>
                  </a:ext>
                </a:extLst>
              </a:tr>
              <a:tr h="3538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Critères d’évaluation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Barème 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Résultat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lang="fr-FR" sz="20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7225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FRNG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Positif = 2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Négatif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5 400 €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7439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BFR total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 &gt; BFR = 2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 &lt; BFR = 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900 €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86787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Trésorerie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Positive = 5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Négative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4 500 €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63075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Couverture  immobilisations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à 100 % = 2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à 100 %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102,76 %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6955814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Couverture capital investi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à 100 % = 3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à 100 %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95,50 %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8689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Taux d’endettement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à 100 % = 3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à 100 %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34,81 %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0840565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Durée de</a:t>
                      </a:r>
                      <a:r>
                        <a:rPr lang="fr-FR" sz="16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stockage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à 30 jours = 2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à 30 jours = 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9,12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06903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Crédit fournisseurs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à 30 jours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à 30 jours = 3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31,60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37739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Crédit clients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à 30 jours = 3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à 30 jours = 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22,94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712899"/>
                  </a:ext>
                </a:extLst>
              </a:tr>
              <a:tr h="21145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Crédit clients / crédit fournisseurs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clt</a:t>
                      </a: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&gt; frs = 5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clt</a:t>
                      </a: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&gt; frs = 0</a:t>
                      </a:r>
                      <a:endParaRPr lang="fr-FR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8,65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73254812"/>
                  </a:ext>
                </a:extLst>
              </a:tr>
              <a:tr h="32685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Évolution du CA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Positif = 5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Négatif = 0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- 210 000 €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324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Rentabilité 1 (Résultat / CA)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10 % = 5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10 %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5,30%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92711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Rentabilité 2 (Résultat / cap. propres)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 5 % = 2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 5 %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85,91%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27759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Capacité d’autofinancement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hausse = 3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Baisse = 0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- 70 300 €</a:t>
                      </a:r>
                      <a:endParaRPr lang="fr-FR" sz="18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96875977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 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FFFF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lang="fr-FR" sz="2000" b="1" dirty="0">
                        <a:solidFill>
                          <a:srgbClr val="FFFF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27214657"/>
                  </a:ext>
                </a:extLst>
              </a:tr>
              <a:tr h="19050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Niveau de risque : &lt; 20 = fort ; entre 20 et 40 = moyen ; &gt; 40 </a:t>
                      </a: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 faible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Moyen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624081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4209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164</TotalTime>
  <Words>336</Words>
  <Application>Microsoft Office PowerPoint</Application>
  <PresentationFormat>Grand écran</PresentationFormat>
  <Paragraphs>87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</vt:lpstr>
      <vt:lpstr>Chap. 6 - Évaluer le risque client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2023-01-21T22:34:59Z</dcterms:modified>
</cp:coreProperties>
</file>