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4" r:id="rId1"/>
  </p:sldMasterIdLst>
  <p:notesMasterIdLst>
    <p:notesMasterId r:id="rId4"/>
  </p:notesMasterIdLst>
  <p:sldIdLst>
    <p:sldId id="256" r:id="rId2"/>
    <p:sldId id="258" r:id="rId3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yle moyen 2 - Accentuatio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456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DEC4C44-1E3B-4BCC-B51D-3D3CE4E67E5D}" type="doc">
      <dgm:prSet loTypeId="urn:microsoft.com/office/officeart/2009/3/layout/HorizontalOrganizationChart" loCatId="hierarchy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fr-FR"/>
        </a:p>
      </dgm:t>
    </dgm:pt>
    <dgm:pt modelId="{B4B07D90-9AB2-4730-92FB-7381CD7E04E1}">
      <dgm:prSet phldrT="[Texte]" custT="1"/>
      <dgm:spPr/>
      <dgm:t>
        <a:bodyPr/>
        <a:lstStyle/>
        <a:p>
          <a:r>
            <a:rPr lang="fr-FR" sz="2200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L’entreprise doit être vigilante et anticiper ces problèmes </a:t>
          </a:r>
          <a:endParaRPr lang="fr-FR" sz="2200" dirty="0"/>
        </a:p>
      </dgm:t>
    </dgm:pt>
    <dgm:pt modelId="{A1A9C0D8-0D4A-47A7-9E6E-22D7C79942FB}" type="parTrans" cxnId="{799E9ADE-3FE1-4807-B98A-9C322E5FF54A}">
      <dgm:prSet/>
      <dgm:spPr/>
      <dgm:t>
        <a:bodyPr/>
        <a:lstStyle/>
        <a:p>
          <a:endParaRPr lang="fr-FR"/>
        </a:p>
      </dgm:t>
    </dgm:pt>
    <dgm:pt modelId="{46BB8F47-C8F0-400A-ADBD-7D3D662FC3F5}" type="sibTrans" cxnId="{799E9ADE-3FE1-4807-B98A-9C322E5FF54A}">
      <dgm:prSet/>
      <dgm:spPr/>
      <dgm:t>
        <a:bodyPr/>
        <a:lstStyle/>
        <a:p>
          <a:endParaRPr lang="fr-FR"/>
        </a:p>
      </dgm:t>
    </dgm:pt>
    <dgm:pt modelId="{4C8C6047-5CC0-4410-BFAF-841F387C22C0}">
      <dgm:prSet/>
      <dgm:spPr/>
      <dgm:t>
        <a:bodyPr/>
        <a:lstStyle/>
        <a:p>
          <a:r>
            <a:rPr lang="fr-FR" b="1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Sélection rigoureuse des clients avant la vente et collecte d’informations pertinentes sur leur solvabilité et leur situation financière</a:t>
          </a:r>
          <a:r>
            <a:rPr lang="fr-FR" b="1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. </a:t>
          </a:r>
        </a:p>
        <a:p>
          <a:r>
            <a:rPr lang="fr-FR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=&gt; Il est préférable de renoncer à une vente plutôt que de signer un contrat risqué</a:t>
          </a:r>
          <a:endParaRPr lang="fr-FR" dirty="0">
            <a:latin typeface="Arial" panose="020B0604020202020204" pitchFamily="34" charset="0"/>
            <a:ea typeface="Calibri" panose="020F0502020204030204" pitchFamily="34" charset="0"/>
            <a:cs typeface="Times New Roman" panose="02020603050405020304" pitchFamily="18" charset="0"/>
          </a:endParaRPr>
        </a:p>
      </dgm:t>
    </dgm:pt>
    <dgm:pt modelId="{7A8AAFC9-2ACE-47C8-9CBC-60AB8603D15F}" type="parTrans" cxnId="{4BEEE1A2-9C29-411F-BE40-4C471B75041B}">
      <dgm:prSet/>
      <dgm:spPr/>
      <dgm:t>
        <a:bodyPr/>
        <a:lstStyle/>
        <a:p>
          <a:endParaRPr lang="fr-FR"/>
        </a:p>
      </dgm:t>
    </dgm:pt>
    <dgm:pt modelId="{A87E4378-8244-444D-B65D-EE2288E48FF1}" type="sibTrans" cxnId="{4BEEE1A2-9C29-411F-BE40-4C471B75041B}">
      <dgm:prSet/>
      <dgm:spPr/>
      <dgm:t>
        <a:bodyPr/>
        <a:lstStyle/>
        <a:p>
          <a:endParaRPr lang="fr-FR"/>
        </a:p>
      </dgm:t>
    </dgm:pt>
    <dgm:pt modelId="{C8A3E0EE-1B37-4416-B394-8912D8EE58D1}">
      <dgm:prSet/>
      <dgm:spPr/>
      <dgm:t>
        <a:bodyPr/>
        <a:lstStyle/>
        <a:p>
          <a:r>
            <a:rPr lang="fr-FR" b="1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Dilution des risques en diversifiant le portefeuille clients </a:t>
          </a:r>
        </a:p>
        <a:p>
          <a:r>
            <a:rPr lang="fr-FR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=&gt; ne pas être dépendant d’un seul client dont la défaillance serait catastrophique pour l’entreprise</a:t>
          </a:r>
        </a:p>
      </dgm:t>
    </dgm:pt>
    <dgm:pt modelId="{DD5AF2BA-FA49-46EC-AA49-0B0D3016341E}" type="parTrans" cxnId="{9916B4FB-45D6-4CA1-90F1-920132DDA707}">
      <dgm:prSet/>
      <dgm:spPr/>
      <dgm:t>
        <a:bodyPr/>
        <a:lstStyle/>
        <a:p>
          <a:endParaRPr lang="fr-FR"/>
        </a:p>
      </dgm:t>
    </dgm:pt>
    <dgm:pt modelId="{F45BD689-E8A6-4BC0-ADA9-8F77B4B590BB}" type="sibTrans" cxnId="{9916B4FB-45D6-4CA1-90F1-920132DDA707}">
      <dgm:prSet/>
      <dgm:spPr/>
      <dgm:t>
        <a:bodyPr/>
        <a:lstStyle/>
        <a:p>
          <a:endParaRPr lang="fr-FR"/>
        </a:p>
      </dgm:t>
    </dgm:pt>
    <dgm:pt modelId="{E2208621-C8E7-40B9-8501-3F328E46BA3C}">
      <dgm:prSet/>
      <dgm:spPr/>
      <dgm:t>
        <a:bodyPr/>
        <a:lstStyle/>
        <a:p>
          <a:r>
            <a:rPr lang="fr-FR" b="1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Suivi rigoureux des règlements</a:t>
          </a:r>
          <a:endParaRPr lang="fr-FR" dirty="0">
            <a:latin typeface="Arial" panose="020B0604020202020204" pitchFamily="34" charset="0"/>
            <a:ea typeface="Calibri" panose="020F0502020204030204" pitchFamily="34" charset="0"/>
            <a:cs typeface="Times New Roman" panose="02020603050405020304" pitchFamily="18" charset="0"/>
          </a:endParaRPr>
        </a:p>
      </dgm:t>
    </dgm:pt>
    <dgm:pt modelId="{D8B063A5-5928-4AE8-99F7-CF35608E7584}" type="parTrans" cxnId="{6FBE5298-1BB7-4619-BFC7-D3BA71948FD2}">
      <dgm:prSet/>
      <dgm:spPr/>
      <dgm:t>
        <a:bodyPr/>
        <a:lstStyle/>
        <a:p>
          <a:endParaRPr lang="fr-FR"/>
        </a:p>
      </dgm:t>
    </dgm:pt>
    <dgm:pt modelId="{0995EA47-E002-4D20-BFE2-056119341A84}" type="sibTrans" cxnId="{6FBE5298-1BB7-4619-BFC7-D3BA71948FD2}">
      <dgm:prSet/>
      <dgm:spPr/>
      <dgm:t>
        <a:bodyPr/>
        <a:lstStyle/>
        <a:p>
          <a:endParaRPr lang="fr-FR"/>
        </a:p>
      </dgm:t>
    </dgm:pt>
    <dgm:pt modelId="{655F82CE-8443-44B2-B848-A064891C430C}">
      <dgm:prSet/>
      <dgm:spPr/>
      <dgm:t>
        <a:bodyPr/>
        <a:lstStyle/>
        <a:p>
          <a:r>
            <a:rPr lang="fr-FR" b="1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Couverture du risque par une assurance-crédit ou par l’affacturage</a:t>
          </a:r>
        </a:p>
      </dgm:t>
    </dgm:pt>
    <dgm:pt modelId="{C644D1B3-AD13-4536-BF8C-37F3059A6FA0}" type="parTrans" cxnId="{A170F53C-D02B-4ED1-BFE2-454704D4292B}">
      <dgm:prSet/>
      <dgm:spPr/>
      <dgm:t>
        <a:bodyPr/>
        <a:lstStyle/>
        <a:p>
          <a:endParaRPr lang="fr-FR"/>
        </a:p>
      </dgm:t>
    </dgm:pt>
    <dgm:pt modelId="{A2AE2A78-B9EB-4D9B-9A4D-86970166AB60}" type="sibTrans" cxnId="{A170F53C-D02B-4ED1-BFE2-454704D4292B}">
      <dgm:prSet/>
      <dgm:spPr/>
      <dgm:t>
        <a:bodyPr/>
        <a:lstStyle/>
        <a:p>
          <a:endParaRPr lang="fr-FR"/>
        </a:p>
      </dgm:t>
    </dgm:pt>
    <dgm:pt modelId="{81FC9B78-5011-4B97-8194-C3FE1AB7BE0C}">
      <dgm:prSet/>
      <dgm:spPr/>
      <dgm:t>
        <a:bodyPr/>
        <a:lstStyle/>
        <a:p>
          <a:r>
            <a:rPr lang="fr-FR" b="1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Mise en place de procédures de relances </a:t>
          </a:r>
          <a:r>
            <a:rPr lang="fr-FR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rapides dès qu’un retard de paiement est diagnostiqué</a:t>
          </a:r>
        </a:p>
      </dgm:t>
    </dgm:pt>
    <dgm:pt modelId="{F5EDB45D-9205-45BB-B3EC-8C1E31CDB9E5}" type="parTrans" cxnId="{C7C31A02-5BF7-4B63-82CD-6C943D3F6F11}">
      <dgm:prSet/>
      <dgm:spPr/>
      <dgm:t>
        <a:bodyPr/>
        <a:lstStyle/>
        <a:p>
          <a:endParaRPr lang="fr-FR"/>
        </a:p>
      </dgm:t>
    </dgm:pt>
    <dgm:pt modelId="{BF54839F-B8EB-4CD2-A663-89B347A25ECD}" type="sibTrans" cxnId="{C7C31A02-5BF7-4B63-82CD-6C943D3F6F11}">
      <dgm:prSet/>
      <dgm:spPr/>
      <dgm:t>
        <a:bodyPr/>
        <a:lstStyle/>
        <a:p>
          <a:endParaRPr lang="fr-FR"/>
        </a:p>
      </dgm:t>
    </dgm:pt>
    <dgm:pt modelId="{B4637DDF-AA49-4B52-B9E2-5FCA7BCE4659}" type="pres">
      <dgm:prSet presAssocID="{4DEC4C44-1E3B-4BCC-B51D-3D3CE4E67E5D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948140B8-EA59-4FD2-8F90-B81D942C4CEF}" type="pres">
      <dgm:prSet presAssocID="{B4B07D90-9AB2-4730-92FB-7381CD7E04E1}" presName="hierRoot1" presStyleCnt="0">
        <dgm:presLayoutVars>
          <dgm:hierBranch val="init"/>
        </dgm:presLayoutVars>
      </dgm:prSet>
      <dgm:spPr/>
    </dgm:pt>
    <dgm:pt modelId="{00B69CDB-E898-4C6F-9931-78640D347EA4}" type="pres">
      <dgm:prSet presAssocID="{B4B07D90-9AB2-4730-92FB-7381CD7E04E1}" presName="rootComposite1" presStyleCnt="0"/>
      <dgm:spPr/>
    </dgm:pt>
    <dgm:pt modelId="{A71D5A78-DE2C-444D-9ADD-D8064B0A8781}" type="pres">
      <dgm:prSet presAssocID="{B4B07D90-9AB2-4730-92FB-7381CD7E04E1}" presName="rootText1" presStyleLbl="node0" presStyleIdx="0" presStyleCnt="1" custScaleX="99088" custScaleY="286931">
        <dgm:presLayoutVars>
          <dgm:chPref val="3"/>
        </dgm:presLayoutVars>
      </dgm:prSet>
      <dgm:spPr/>
    </dgm:pt>
    <dgm:pt modelId="{B6BF2D48-B30C-487E-B60C-555A81CC4C59}" type="pres">
      <dgm:prSet presAssocID="{B4B07D90-9AB2-4730-92FB-7381CD7E04E1}" presName="rootConnector1" presStyleLbl="node1" presStyleIdx="0" presStyleCnt="0"/>
      <dgm:spPr/>
    </dgm:pt>
    <dgm:pt modelId="{2B2ADE99-EEBA-483B-9F10-A017FFF1C069}" type="pres">
      <dgm:prSet presAssocID="{B4B07D90-9AB2-4730-92FB-7381CD7E04E1}" presName="hierChild2" presStyleCnt="0"/>
      <dgm:spPr/>
    </dgm:pt>
    <dgm:pt modelId="{5BE9C4EB-A44F-41BA-8D86-3B8C9746368D}" type="pres">
      <dgm:prSet presAssocID="{7A8AAFC9-2ACE-47C8-9CBC-60AB8603D15F}" presName="Name64" presStyleLbl="parChTrans1D2" presStyleIdx="0" presStyleCnt="5"/>
      <dgm:spPr/>
    </dgm:pt>
    <dgm:pt modelId="{597443F0-4746-4C5A-9F36-E7F552A7C362}" type="pres">
      <dgm:prSet presAssocID="{4C8C6047-5CC0-4410-BFAF-841F387C22C0}" presName="hierRoot2" presStyleCnt="0">
        <dgm:presLayoutVars>
          <dgm:hierBranch val="init"/>
        </dgm:presLayoutVars>
      </dgm:prSet>
      <dgm:spPr/>
    </dgm:pt>
    <dgm:pt modelId="{FF9ED8CD-7295-4BA7-97CB-B08E918BABD6}" type="pres">
      <dgm:prSet presAssocID="{4C8C6047-5CC0-4410-BFAF-841F387C22C0}" presName="rootComposite" presStyleCnt="0"/>
      <dgm:spPr/>
    </dgm:pt>
    <dgm:pt modelId="{025647E0-20CD-4966-80E1-390256486461}" type="pres">
      <dgm:prSet presAssocID="{4C8C6047-5CC0-4410-BFAF-841F387C22C0}" presName="rootText" presStyleLbl="node2" presStyleIdx="0" presStyleCnt="5" custScaleX="297303" custScaleY="143163">
        <dgm:presLayoutVars>
          <dgm:chPref val="3"/>
        </dgm:presLayoutVars>
      </dgm:prSet>
      <dgm:spPr/>
    </dgm:pt>
    <dgm:pt modelId="{5AC84E42-F342-4506-ADB5-484D26531D5F}" type="pres">
      <dgm:prSet presAssocID="{4C8C6047-5CC0-4410-BFAF-841F387C22C0}" presName="rootConnector" presStyleLbl="node2" presStyleIdx="0" presStyleCnt="5"/>
      <dgm:spPr/>
    </dgm:pt>
    <dgm:pt modelId="{36F46D59-EE39-4250-B604-C908DF55E6AD}" type="pres">
      <dgm:prSet presAssocID="{4C8C6047-5CC0-4410-BFAF-841F387C22C0}" presName="hierChild4" presStyleCnt="0"/>
      <dgm:spPr/>
    </dgm:pt>
    <dgm:pt modelId="{A6EA105F-C9C8-4F61-84A0-8CA361F4CD12}" type="pres">
      <dgm:prSet presAssocID="{4C8C6047-5CC0-4410-BFAF-841F387C22C0}" presName="hierChild5" presStyleCnt="0"/>
      <dgm:spPr/>
    </dgm:pt>
    <dgm:pt modelId="{BF704D9F-6795-41E9-B4F9-9B5326E7CF01}" type="pres">
      <dgm:prSet presAssocID="{DD5AF2BA-FA49-46EC-AA49-0B0D3016341E}" presName="Name64" presStyleLbl="parChTrans1D2" presStyleIdx="1" presStyleCnt="5"/>
      <dgm:spPr/>
    </dgm:pt>
    <dgm:pt modelId="{5F261EC2-1841-478F-B0F7-371872C2A6C2}" type="pres">
      <dgm:prSet presAssocID="{C8A3E0EE-1B37-4416-B394-8912D8EE58D1}" presName="hierRoot2" presStyleCnt="0">
        <dgm:presLayoutVars>
          <dgm:hierBranch val="init"/>
        </dgm:presLayoutVars>
      </dgm:prSet>
      <dgm:spPr/>
    </dgm:pt>
    <dgm:pt modelId="{D562680C-9C69-4216-87D4-A54FFB243AD7}" type="pres">
      <dgm:prSet presAssocID="{C8A3E0EE-1B37-4416-B394-8912D8EE58D1}" presName="rootComposite" presStyleCnt="0"/>
      <dgm:spPr/>
    </dgm:pt>
    <dgm:pt modelId="{7CAFA691-A7DA-42F8-8C72-D822C0249CE2}" type="pres">
      <dgm:prSet presAssocID="{C8A3E0EE-1B37-4416-B394-8912D8EE58D1}" presName="rootText" presStyleLbl="node2" presStyleIdx="1" presStyleCnt="5" custScaleX="297303" custScaleY="114681">
        <dgm:presLayoutVars>
          <dgm:chPref val="3"/>
        </dgm:presLayoutVars>
      </dgm:prSet>
      <dgm:spPr/>
    </dgm:pt>
    <dgm:pt modelId="{88F9105A-1AF4-46BD-BB44-6BD01CB2720C}" type="pres">
      <dgm:prSet presAssocID="{C8A3E0EE-1B37-4416-B394-8912D8EE58D1}" presName="rootConnector" presStyleLbl="node2" presStyleIdx="1" presStyleCnt="5"/>
      <dgm:spPr/>
    </dgm:pt>
    <dgm:pt modelId="{0D255C87-70A8-48B3-A10A-C3A5FA36967C}" type="pres">
      <dgm:prSet presAssocID="{C8A3E0EE-1B37-4416-B394-8912D8EE58D1}" presName="hierChild4" presStyleCnt="0"/>
      <dgm:spPr/>
    </dgm:pt>
    <dgm:pt modelId="{77C0986D-F3F4-4783-B09F-6CCA9F171103}" type="pres">
      <dgm:prSet presAssocID="{C8A3E0EE-1B37-4416-B394-8912D8EE58D1}" presName="hierChild5" presStyleCnt="0"/>
      <dgm:spPr/>
    </dgm:pt>
    <dgm:pt modelId="{DC338ABC-9BF4-4FF0-B16B-FAE955128CDD}" type="pres">
      <dgm:prSet presAssocID="{D8B063A5-5928-4AE8-99F7-CF35608E7584}" presName="Name64" presStyleLbl="parChTrans1D2" presStyleIdx="2" presStyleCnt="5"/>
      <dgm:spPr/>
    </dgm:pt>
    <dgm:pt modelId="{79A0EA69-52B0-467F-BD3C-6B52593A8412}" type="pres">
      <dgm:prSet presAssocID="{E2208621-C8E7-40B9-8501-3F328E46BA3C}" presName="hierRoot2" presStyleCnt="0">
        <dgm:presLayoutVars>
          <dgm:hierBranch val="init"/>
        </dgm:presLayoutVars>
      </dgm:prSet>
      <dgm:spPr/>
    </dgm:pt>
    <dgm:pt modelId="{DDC83A32-1EC3-4F22-A45D-06E5601FD379}" type="pres">
      <dgm:prSet presAssocID="{E2208621-C8E7-40B9-8501-3F328E46BA3C}" presName="rootComposite" presStyleCnt="0"/>
      <dgm:spPr/>
    </dgm:pt>
    <dgm:pt modelId="{DC907F3A-6801-4C59-805A-A9B81EA5716A}" type="pres">
      <dgm:prSet presAssocID="{E2208621-C8E7-40B9-8501-3F328E46BA3C}" presName="rootText" presStyleLbl="node2" presStyleIdx="2" presStyleCnt="5" custScaleX="297303" custScaleY="61875" custLinFactNeighborY="1705">
        <dgm:presLayoutVars>
          <dgm:chPref val="3"/>
        </dgm:presLayoutVars>
      </dgm:prSet>
      <dgm:spPr/>
    </dgm:pt>
    <dgm:pt modelId="{5CCDC0B6-833B-48A7-9503-23B22128A688}" type="pres">
      <dgm:prSet presAssocID="{E2208621-C8E7-40B9-8501-3F328E46BA3C}" presName="rootConnector" presStyleLbl="node2" presStyleIdx="2" presStyleCnt="5"/>
      <dgm:spPr/>
    </dgm:pt>
    <dgm:pt modelId="{D7594BF0-AB3D-4403-9B90-91AF9DAF70FC}" type="pres">
      <dgm:prSet presAssocID="{E2208621-C8E7-40B9-8501-3F328E46BA3C}" presName="hierChild4" presStyleCnt="0"/>
      <dgm:spPr/>
    </dgm:pt>
    <dgm:pt modelId="{BB5875E1-10A8-405D-BF6B-E4F930FA902E}" type="pres">
      <dgm:prSet presAssocID="{E2208621-C8E7-40B9-8501-3F328E46BA3C}" presName="hierChild5" presStyleCnt="0"/>
      <dgm:spPr/>
    </dgm:pt>
    <dgm:pt modelId="{3E913777-6F48-4E29-AE06-29E5553612D3}" type="pres">
      <dgm:prSet presAssocID="{F5EDB45D-9205-45BB-B3EC-8C1E31CDB9E5}" presName="Name64" presStyleLbl="parChTrans1D2" presStyleIdx="3" presStyleCnt="5"/>
      <dgm:spPr/>
    </dgm:pt>
    <dgm:pt modelId="{E36F943D-D2E3-4EC7-9832-B53CDA704B92}" type="pres">
      <dgm:prSet presAssocID="{81FC9B78-5011-4B97-8194-C3FE1AB7BE0C}" presName="hierRoot2" presStyleCnt="0">
        <dgm:presLayoutVars>
          <dgm:hierBranch val="init"/>
        </dgm:presLayoutVars>
      </dgm:prSet>
      <dgm:spPr/>
    </dgm:pt>
    <dgm:pt modelId="{0DC9D17D-CB55-4F0B-9839-F0421B24F158}" type="pres">
      <dgm:prSet presAssocID="{81FC9B78-5011-4B97-8194-C3FE1AB7BE0C}" presName="rootComposite" presStyleCnt="0"/>
      <dgm:spPr/>
    </dgm:pt>
    <dgm:pt modelId="{490E3088-4004-4F1C-8471-894FB0EEFFBD}" type="pres">
      <dgm:prSet presAssocID="{81FC9B78-5011-4B97-8194-C3FE1AB7BE0C}" presName="rootText" presStyleLbl="node2" presStyleIdx="3" presStyleCnt="5" custScaleX="297261" custScaleY="95329">
        <dgm:presLayoutVars>
          <dgm:chPref val="3"/>
        </dgm:presLayoutVars>
      </dgm:prSet>
      <dgm:spPr/>
    </dgm:pt>
    <dgm:pt modelId="{0F6C58C8-D11D-46C5-B94C-356811EFACFE}" type="pres">
      <dgm:prSet presAssocID="{81FC9B78-5011-4B97-8194-C3FE1AB7BE0C}" presName="rootConnector" presStyleLbl="node2" presStyleIdx="3" presStyleCnt="5"/>
      <dgm:spPr/>
    </dgm:pt>
    <dgm:pt modelId="{A035720A-0E8C-401C-AAF2-18131AB0E523}" type="pres">
      <dgm:prSet presAssocID="{81FC9B78-5011-4B97-8194-C3FE1AB7BE0C}" presName="hierChild4" presStyleCnt="0"/>
      <dgm:spPr/>
    </dgm:pt>
    <dgm:pt modelId="{71AFAAE6-CB53-4D7B-B296-EA2E9A731B35}" type="pres">
      <dgm:prSet presAssocID="{81FC9B78-5011-4B97-8194-C3FE1AB7BE0C}" presName="hierChild5" presStyleCnt="0"/>
      <dgm:spPr/>
    </dgm:pt>
    <dgm:pt modelId="{6C9D1597-A619-43F3-8510-88896E9E18F7}" type="pres">
      <dgm:prSet presAssocID="{C644D1B3-AD13-4536-BF8C-37F3059A6FA0}" presName="Name64" presStyleLbl="parChTrans1D2" presStyleIdx="4" presStyleCnt="5"/>
      <dgm:spPr/>
    </dgm:pt>
    <dgm:pt modelId="{5228FB3B-D759-483A-9C3C-732EA800AC7E}" type="pres">
      <dgm:prSet presAssocID="{655F82CE-8443-44B2-B848-A064891C430C}" presName="hierRoot2" presStyleCnt="0">
        <dgm:presLayoutVars>
          <dgm:hierBranch val="init"/>
        </dgm:presLayoutVars>
      </dgm:prSet>
      <dgm:spPr/>
    </dgm:pt>
    <dgm:pt modelId="{0682BAEA-F966-4FF0-82EB-93A03A558967}" type="pres">
      <dgm:prSet presAssocID="{655F82CE-8443-44B2-B848-A064891C430C}" presName="rootComposite" presStyleCnt="0"/>
      <dgm:spPr/>
    </dgm:pt>
    <dgm:pt modelId="{E8B508A8-12FE-4D34-A1E4-C054EF8B9009}" type="pres">
      <dgm:prSet presAssocID="{655F82CE-8443-44B2-B848-A064891C430C}" presName="rootText" presStyleLbl="node2" presStyleIdx="4" presStyleCnt="5" custScaleX="297303" custScaleY="66159">
        <dgm:presLayoutVars>
          <dgm:chPref val="3"/>
        </dgm:presLayoutVars>
      </dgm:prSet>
      <dgm:spPr/>
    </dgm:pt>
    <dgm:pt modelId="{6E575F2C-C80B-4044-B7E6-C44DDF9453C4}" type="pres">
      <dgm:prSet presAssocID="{655F82CE-8443-44B2-B848-A064891C430C}" presName="rootConnector" presStyleLbl="node2" presStyleIdx="4" presStyleCnt="5"/>
      <dgm:spPr/>
    </dgm:pt>
    <dgm:pt modelId="{70A7232C-094D-4E82-97C5-39647638081B}" type="pres">
      <dgm:prSet presAssocID="{655F82CE-8443-44B2-B848-A064891C430C}" presName="hierChild4" presStyleCnt="0"/>
      <dgm:spPr/>
    </dgm:pt>
    <dgm:pt modelId="{044C12AC-D6E1-4726-84E7-1E4E275E4192}" type="pres">
      <dgm:prSet presAssocID="{655F82CE-8443-44B2-B848-A064891C430C}" presName="hierChild5" presStyleCnt="0"/>
      <dgm:spPr/>
    </dgm:pt>
    <dgm:pt modelId="{F066A186-8697-475F-B974-792C58902924}" type="pres">
      <dgm:prSet presAssocID="{B4B07D90-9AB2-4730-92FB-7381CD7E04E1}" presName="hierChild3" presStyleCnt="0"/>
      <dgm:spPr/>
    </dgm:pt>
  </dgm:ptLst>
  <dgm:cxnLst>
    <dgm:cxn modelId="{C7C31A02-5BF7-4B63-82CD-6C943D3F6F11}" srcId="{B4B07D90-9AB2-4730-92FB-7381CD7E04E1}" destId="{81FC9B78-5011-4B97-8194-C3FE1AB7BE0C}" srcOrd="3" destOrd="0" parTransId="{F5EDB45D-9205-45BB-B3EC-8C1E31CDB9E5}" sibTransId="{BF54839F-B8EB-4CD2-A663-89B347A25ECD}"/>
    <dgm:cxn modelId="{618C402D-6CBC-4A2F-BFCE-06CF737916AC}" type="presOf" srcId="{4DEC4C44-1E3B-4BCC-B51D-3D3CE4E67E5D}" destId="{B4637DDF-AA49-4B52-B9E2-5FCA7BCE4659}" srcOrd="0" destOrd="0" presId="urn:microsoft.com/office/officeart/2009/3/layout/HorizontalOrganizationChart"/>
    <dgm:cxn modelId="{29BB4936-36E5-4325-8549-3F38955FA004}" type="presOf" srcId="{655F82CE-8443-44B2-B848-A064891C430C}" destId="{E8B508A8-12FE-4D34-A1E4-C054EF8B9009}" srcOrd="0" destOrd="0" presId="urn:microsoft.com/office/officeart/2009/3/layout/HorizontalOrganizationChart"/>
    <dgm:cxn modelId="{047FA837-F9CF-4245-B932-AB61F19D99F9}" type="presOf" srcId="{F5EDB45D-9205-45BB-B3EC-8C1E31CDB9E5}" destId="{3E913777-6F48-4E29-AE06-29E5553612D3}" srcOrd="0" destOrd="0" presId="urn:microsoft.com/office/officeart/2009/3/layout/HorizontalOrganizationChart"/>
    <dgm:cxn modelId="{A170F53C-D02B-4ED1-BFE2-454704D4292B}" srcId="{B4B07D90-9AB2-4730-92FB-7381CD7E04E1}" destId="{655F82CE-8443-44B2-B848-A064891C430C}" srcOrd="4" destOrd="0" parTransId="{C644D1B3-AD13-4536-BF8C-37F3059A6FA0}" sibTransId="{A2AE2A78-B9EB-4D9B-9A4D-86970166AB60}"/>
    <dgm:cxn modelId="{E274C746-6562-4ED5-BDF2-2B8716FC55B2}" type="presOf" srcId="{C8A3E0EE-1B37-4416-B394-8912D8EE58D1}" destId="{7CAFA691-A7DA-42F8-8C72-D822C0249CE2}" srcOrd="0" destOrd="0" presId="urn:microsoft.com/office/officeart/2009/3/layout/HorizontalOrganizationChart"/>
    <dgm:cxn modelId="{6D5B666E-F0B7-4FB1-87D8-4AA46A92F9A2}" type="presOf" srcId="{C8A3E0EE-1B37-4416-B394-8912D8EE58D1}" destId="{88F9105A-1AF4-46BD-BB44-6BD01CB2720C}" srcOrd="1" destOrd="0" presId="urn:microsoft.com/office/officeart/2009/3/layout/HorizontalOrganizationChart"/>
    <dgm:cxn modelId="{3A852C59-E5C5-4006-A8B4-8F0B9D045BF8}" type="presOf" srcId="{7A8AAFC9-2ACE-47C8-9CBC-60AB8603D15F}" destId="{5BE9C4EB-A44F-41BA-8D86-3B8C9746368D}" srcOrd="0" destOrd="0" presId="urn:microsoft.com/office/officeart/2009/3/layout/HorizontalOrganizationChart"/>
    <dgm:cxn modelId="{602E6779-59E6-45A2-BCEB-E96E47A6C397}" type="presOf" srcId="{81FC9B78-5011-4B97-8194-C3FE1AB7BE0C}" destId="{490E3088-4004-4F1C-8471-894FB0EEFFBD}" srcOrd="0" destOrd="0" presId="urn:microsoft.com/office/officeart/2009/3/layout/HorizontalOrganizationChart"/>
    <dgm:cxn modelId="{D00D4E7C-0FAF-4D45-ABDD-688F7FCF1D90}" type="presOf" srcId="{655F82CE-8443-44B2-B848-A064891C430C}" destId="{6E575F2C-C80B-4044-B7E6-C44DDF9453C4}" srcOrd="1" destOrd="0" presId="urn:microsoft.com/office/officeart/2009/3/layout/HorizontalOrganizationChart"/>
    <dgm:cxn modelId="{BAAB4384-A416-4491-B740-09AA06C5C90A}" type="presOf" srcId="{B4B07D90-9AB2-4730-92FB-7381CD7E04E1}" destId="{B6BF2D48-B30C-487E-B60C-555A81CC4C59}" srcOrd="1" destOrd="0" presId="urn:microsoft.com/office/officeart/2009/3/layout/HorizontalOrganizationChart"/>
    <dgm:cxn modelId="{3EC4AC8A-FCC1-4AF4-A031-21A0695C492E}" type="presOf" srcId="{4C8C6047-5CC0-4410-BFAF-841F387C22C0}" destId="{5AC84E42-F342-4506-ADB5-484D26531D5F}" srcOrd="1" destOrd="0" presId="urn:microsoft.com/office/officeart/2009/3/layout/HorizontalOrganizationChart"/>
    <dgm:cxn modelId="{41AC5D8B-6A7B-44D9-85D1-B5E9495B9860}" type="presOf" srcId="{D8B063A5-5928-4AE8-99F7-CF35608E7584}" destId="{DC338ABC-9BF4-4FF0-B16B-FAE955128CDD}" srcOrd="0" destOrd="0" presId="urn:microsoft.com/office/officeart/2009/3/layout/HorizontalOrganizationChart"/>
    <dgm:cxn modelId="{6FBE5298-1BB7-4619-BFC7-D3BA71948FD2}" srcId="{B4B07D90-9AB2-4730-92FB-7381CD7E04E1}" destId="{E2208621-C8E7-40B9-8501-3F328E46BA3C}" srcOrd="2" destOrd="0" parTransId="{D8B063A5-5928-4AE8-99F7-CF35608E7584}" sibTransId="{0995EA47-E002-4D20-BFE2-056119341A84}"/>
    <dgm:cxn modelId="{CB5F409D-D9A4-4840-9F9E-8531836EA185}" type="presOf" srcId="{B4B07D90-9AB2-4730-92FB-7381CD7E04E1}" destId="{A71D5A78-DE2C-444D-9ADD-D8064B0A8781}" srcOrd="0" destOrd="0" presId="urn:microsoft.com/office/officeart/2009/3/layout/HorizontalOrganizationChart"/>
    <dgm:cxn modelId="{DAA30F9E-9702-483F-B0A0-096779E5E0A7}" type="presOf" srcId="{DD5AF2BA-FA49-46EC-AA49-0B0D3016341E}" destId="{BF704D9F-6795-41E9-B4F9-9B5326E7CF01}" srcOrd="0" destOrd="0" presId="urn:microsoft.com/office/officeart/2009/3/layout/HorizontalOrganizationChart"/>
    <dgm:cxn modelId="{4BEEE1A2-9C29-411F-BE40-4C471B75041B}" srcId="{B4B07D90-9AB2-4730-92FB-7381CD7E04E1}" destId="{4C8C6047-5CC0-4410-BFAF-841F387C22C0}" srcOrd="0" destOrd="0" parTransId="{7A8AAFC9-2ACE-47C8-9CBC-60AB8603D15F}" sibTransId="{A87E4378-8244-444D-B65D-EE2288E48FF1}"/>
    <dgm:cxn modelId="{AFB131B3-A3E7-403B-8471-1A144E1A9C96}" type="presOf" srcId="{E2208621-C8E7-40B9-8501-3F328E46BA3C}" destId="{5CCDC0B6-833B-48A7-9503-23B22128A688}" srcOrd="1" destOrd="0" presId="urn:microsoft.com/office/officeart/2009/3/layout/HorizontalOrganizationChart"/>
    <dgm:cxn modelId="{1D0EF0B3-E9A3-434F-8844-76745F60BC91}" type="presOf" srcId="{81FC9B78-5011-4B97-8194-C3FE1AB7BE0C}" destId="{0F6C58C8-D11D-46C5-B94C-356811EFACFE}" srcOrd="1" destOrd="0" presId="urn:microsoft.com/office/officeart/2009/3/layout/HorizontalOrganizationChart"/>
    <dgm:cxn modelId="{5C6AFCB9-C5CF-4CFC-9C9C-EE1DDE90B3C1}" type="presOf" srcId="{4C8C6047-5CC0-4410-BFAF-841F387C22C0}" destId="{025647E0-20CD-4966-80E1-390256486461}" srcOrd="0" destOrd="0" presId="urn:microsoft.com/office/officeart/2009/3/layout/HorizontalOrganizationChart"/>
    <dgm:cxn modelId="{799E9ADE-3FE1-4807-B98A-9C322E5FF54A}" srcId="{4DEC4C44-1E3B-4BCC-B51D-3D3CE4E67E5D}" destId="{B4B07D90-9AB2-4730-92FB-7381CD7E04E1}" srcOrd="0" destOrd="0" parTransId="{A1A9C0D8-0D4A-47A7-9E6E-22D7C79942FB}" sibTransId="{46BB8F47-C8F0-400A-ADBD-7D3D662FC3F5}"/>
    <dgm:cxn modelId="{6E2E8AF5-322D-4E35-AE19-33724CF837B2}" type="presOf" srcId="{C644D1B3-AD13-4536-BF8C-37F3059A6FA0}" destId="{6C9D1597-A619-43F3-8510-88896E9E18F7}" srcOrd="0" destOrd="0" presId="urn:microsoft.com/office/officeart/2009/3/layout/HorizontalOrganizationChart"/>
    <dgm:cxn modelId="{9B66DBF9-16B1-4807-BB48-75C5ED5D5558}" type="presOf" srcId="{E2208621-C8E7-40B9-8501-3F328E46BA3C}" destId="{DC907F3A-6801-4C59-805A-A9B81EA5716A}" srcOrd="0" destOrd="0" presId="urn:microsoft.com/office/officeart/2009/3/layout/HorizontalOrganizationChart"/>
    <dgm:cxn modelId="{9916B4FB-45D6-4CA1-90F1-920132DDA707}" srcId="{B4B07D90-9AB2-4730-92FB-7381CD7E04E1}" destId="{C8A3E0EE-1B37-4416-B394-8912D8EE58D1}" srcOrd="1" destOrd="0" parTransId="{DD5AF2BA-FA49-46EC-AA49-0B0D3016341E}" sibTransId="{F45BD689-E8A6-4BC0-ADA9-8F77B4B590BB}"/>
    <dgm:cxn modelId="{4E2726E2-473D-452D-96A9-3507636D2A45}" type="presParOf" srcId="{B4637DDF-AA49-4B52-B9E2-5FCA7BCE4659}" destId="{948140B8-EA59-4FD2-8F90-B81D942C4CEF}" srcOrd="0" destOrd="0" presId="urn:microsoft.com/office/officeart/2009/3/layout/HorizontalOrganizationChart"/>
    <dgm:cxn modelId="{B22B9823-D400-40DA-BE5F-E22AD1BC358D}" type="presParOf" srcId="{948140B8-EA59-4FD2-8F90-B81D942C4CEF}" destId="{00B69CDB-E898-4C6F-9931-78640D347EA4}" srcOrd="0" destOrd="0" presId="urn:microsoft.com/office/officeart/2009/3/layout/HorizontalOrganizationChart"/>
    <dgm:cxn modelId="{8FBD6CEC-B5B1-4498-90A8-C16D4BBE6C99}" type="presParOf" srcId="{00B69CDB-E898-4C6F-9931-78640D347EA4}" destId="{A71D5A78-DE2C-444D-9ADD-D8064B0A8781}" srcOrd="0" destOrd="0" presId="urn:microsoft.com/office/officeart/2009/3/layout/HorizontalOrganizationChart"/>
    <dgm:cxn modelId="{F1EF0DE9-D09B-44B9-8446-C8FBCA2DA30F}" type="presParOf" srcId="{00B69CDB-E898-4C6F-9931-78640D347EA4}" destId="{B6BF2D48-B30C-487E-B60C-555A81CC4C59}" srcOrd="1" destOrd="0" presId="urn:microsoft.com/office/officeart/2009/3/layout/HorizontalOrganizationChart"/>
    <dgm:cxn modelId="{615305AF-164C-4FBA-9F01-0D943D856AD2}" type="presParOf" srcId="{948140B8-EA59-4FD2-8F90-B81D942C4CEF}" destId="{2B2ADE99-EEBA-483B-9F10-A017FFF1C069}" srcOrd="1" destOrd="0" presId="urn:microsoft.com/office/officeart/2009/3/layout/HorizontalOrganizationChart"/>
    <dgm:cxn modelId="{E23A1E27-DA98-4889-9CB4-2D5CB1B0553C}" type="presParOf" srcId="{2B2ADE99-EEBA-483B-9F10-A017FFF1C069}" destId="{5BE9C4EB-A44F-41BA-8D86-3B8C9746368D}" srcOrd="0" destOrd="0" presId="urn:microsoft.com/office/officeart/2009/3/layout/HorizontalOrganizationChart"/>
    <dgm:cxn modelId="{64B4ACDA-8061-4A3D-9AF3-FE02545386DE}" type="presParOf" srcId="{2B2ADE99-EEBA-483B-9F10-A017FFF1C069}" destId="{597443F0-4746-4C5A-9F36-E7F552A7C362}" srcOrd="1" destOrd="0" presId="urn:microsoft.com/office/officeart/2009/3/layout/HorizontalOrganizationChart"/>
    <dgm:cxn modelId="{33126AA2-488B-4961-AFF3-CB5D984F4FDB}" type="presParOf" srcId="{597443F0-4746-4C5A-9F36-E7F552A7C362}" destId="{FF9ED8CD-7295-4BA7-97CB-B08E918BABD6}" srcOrd="0" destOrd="0" presId="urn:microsoft.com/office/officeart/2009/3/layout/HorizontalOrganizationChart"/>
    <dgm:cxn modelId="{E174F14C-AC79-413E-A0B8-56D20F8DDBE5}" type="presParOf" srcId="{FF9ED8CD-7295-4BA7-97CB-B08E918BABD6}" destId="{025647E0-20CD-4966-80E1-390256486461}" srcOrd="0" destOrd="0" presId="urn:microsoft.com/office/officeart/2009/3/layout/HorizontalOrganizationChart"/>
    <dgm:cxn modelId="{59B4BAD1-3841-4A82-8983-662A7ADEC443}" type="presParOf" srcId="{FF9ED8CD-7295-4BA7-97CB-B08E918BABD6}" destId="{5AC84E42-F342-4506-ADB5-484D26531D5F}" srcOrd="1" destOrd="0" presId="urn:microsoft.com/office/officeart/2009/3/layout/HorizontalOrganizationChart"/>
    <dgm:cxn modelId="{7FB162BC-CCDC-4903-A6F2-11EB84CFDC76}" type="presParOf" srcId="{597443F0-4746-4C5A-9F36-E7F552A7C362}" destId="{36F46D59-EE39-4250-B604-C908DF55E6AD}" srcOrd="1" destOrd="0" presId="urn:microsoft.com/office/officeart/2009/3/layout/HorizontalOrganizationChart"/>
    <dgm:cxn modelId="{D50B0AAB-35E8-4536-9D52-965CBF1E11D9}" type="presParOf" srcId="{597443F0-4746-4C5A-9F36-E7F552A7C362}" destId="{A6EA105F-C9C8-4F61-84A0-8CA361F4CD12}" srcOrd="2" destOrd="0" presId="urn:microsoft.com/office/officeart/2009/3/layout/HorizontalOrganizationChart"/>
    <dgm:cxn modelId="{4DF628FB-B509-415C-A420-BD1CD90BBFFE}" type="presParOf" srcId="{2B2ADE99-EEBA-483B-9F10-A017FFF1C069}" destId="{BF704D9F-6795-41E9-B4F9-9B5326E7CF01}" srcOrd="2" destOrd="0" presId="urn:microsoft.com/office/officeart/2009/3/layout/HorizontalOrganizationChart"/>
    <dgm:cxn modelId="{E39C8A9D-7E68-4E87-BFB8-E1EDFC5C62B1}" type="presParOf" srcId="{2B2ADE99-EEBA-483B-9F10-A017FFF1C069}" destId="{5F261EC2-1841-478F-B0F7-371872C2A6C2}" srcOrd="3" destOrd="0" presId="urn:microsoft.com/office/officeart/2009/3/layout/HorizontalOrganizationChart"/>
    <dgm:cxn modelId="{8B7B402C-20BD-4A50-9C17-0F8A7DA02EE3}" type="presParOf" srcId="{5F261EC2-1841-478F-B0F7-371872C2A6C2}" destId="{D562680C-9C69-4216-87D4-A54FFB243AD7}" srcOrd="0" destOrd="0" presId="urn:microsoft.com/office/officeart/2009/3/layout/HorizontalOrganizationChart"/>
    <dgm:cxn modelId="{A8912939-E003-4484-80D3-79BFFC439B37}" type="presParOf" srcId="{D562680C-9C69-4216-87D4-A54FFB243AD7}" destId="{7CAFA691-A7DA-42F8-8C72-D822C0249CE2}" srcOrd="0" destOrd="0" presId="urn:microsoft.com/office/officeart/2009/3/layout/HorizontalOrganizationChart"/>
    <dgm:cxn modelId="{245E3CC8-0C36-4E7D-AD4A-203AD9EDE2B1}" type="presParOf" srcId="{D562680C-9C69-4216-87D4-A54FFB243AD7}" destId="{88F9105A-1AF4-46BD-BB44-6BD01CB2720C}" srcOrd="1" destOrd="0" presId="urn:microsoft.com/office/officeart/2009/3/layout/HorizontalOrganizationChart"/>
    <dgm:cxn modelId="{5F4E2B7C-A420-4BC3-A5FF-A53CC209CF94}" type="presParOf" srcId="{5F261EC2-1841-478F-B0F7-371872C2A6C2}" destId="{0D255C87-70A8-48B3-A10A-C3A5FA36967C}" srcOrd="1" destOrd="0" presId="urn:microsoft.com/office/officeart/2009/3/layout/HorizontalOrganizationChart"/>
    <dgm:cxn modelId="{407A5F71-1A54-4B67-A4FB-C5E4391CB7AA}" type="presParOf" srcId="{5F261EC2-1841-478F-B0F7-371872C2A6C2}" destId="{77C0986D-F3F4-4783-B09F-6CCA9F171103}" srcOrd="2" destOrd="0" presId="urn:microsoft.com/office/officeart/2009/3/layout/HorizontalOrganizationChart"/>
    <dgm:cxn modelId="{97F15D75-30A1-4CEB-8F43-34D449059D4D}" type="presParOf" srcId="{2B2ADE99-EEBA-483B-9F10-A017FFF1C069}" destId="{DC338ABC-9BF4-4FF0-B16B-FAE955128CDD}" srcOrd="4" destOrd="0" presId="urn:microsoft.com/office/officeart/2009/3/layout/HorizontalOrganizationChart"/>
    <dgm:cxn modelId="{A90643AE-8342-4834-89BA-A455AB62AE5F}" type="presParOf" srcId="{2B2ADE99-EEBA-483B-9F10-A017FFF1C069}" destId="{79A0EA69-52B0-467F-BD3C-6B52593A8412}" srcOrd="5" destOrd="0" presId="urn:microsoft.com/office/officeart/2009/3/layout/HorizontalOrganizationChart"/>
    <dgm:cxn modelId="{892B482B-D4BC-450F-9659-70808E9C8024}" type="presParOf" srcId="{79A0EA69-52B0-467F-BD3C-6B52593A8412}" destId="{DDC83A32-1EC3-4F22-A45D-06E5601FD379}" srcOrd="0" destOrd="0" presId="urn:microsoft.com/office/officeart/2009/3/layout/HorizontalOrganizationChart"/>
    <dgm:cxn modelId="{22FC72F4-1D94-4F1A-86C0-33FC924F186C}" type="presParOf" srcId="{DDC83A32-1EC3-4F22-A45D-06E5601FD379}" destId="{DC907F3A-6801-4C59-805A-A9B81EA5716A}" srcOrd="0" destOrd="0" presId="urn:microsoft.com/office/officeart/2009/3/layout/HorizontalOrganizationChart"/>
    <dgm:cxn modelId="{69D79FE2-2F5B-418B-A5D2-55EB4C2957B8}" type="presParOf" srcId="{DDC83A32-1EC3-4F22-A45D-06E5601FD379}" destId="{5CCDC0B6-833B-48A7-9503-23B22128A688}" srcOrd="1" destOrd="0" presId="urn:microsoft.com/office/officeart/2009/3/layout/HorizontalOrganizationChart"/>
    <dgm:cxn modelId="{A7DE90A7-A2B7-4410-8EFB-D0279E31D561}" type="presParOf" srcId="{79A0EA69-52B0-467F-BD3C-6B52593A8412}" destId="{D7594BF0-AB3D-4403-9B90-91AF9DAF70FC}" srcOrd="1" destOrd="0" presId="urn:microsoft.com/office/officeart/2009/3/layout/HorizontalOrganizationChart"/>
    <dgm:cxn modelId="{DAFEB7B7-25FE-4F08-B1AA-6386B29213D9}" type="presParOf" srcId="{79A0EA69-52B0-467F-BD3C-6B52593A8412}" destId="{BB5875E1-10A8-405D-BF6B-E4F930FA902E}" srcOrd="2" destOrd="0" presId="urn:microsoft.com/office/officeart/2009/3/layout/HorizontalOrganizationChart"/>
    <dgm:cxn modelId="{18E8652B-0A39-4534-9090-9C4C71EEEEAC}" type="presParOf" srcId="{2B2ADE99-EEBA-483B-9F10-A017FFF1C069}" destId="{3E913777-6F48-4E29-AE06-29E5553612D3}" srcOrd="6" destOrd="0" presId="urn:microsoft.com/office/officeart/2009/3/layout/HorizontalOrganizationChart"/>
    <dgm:cxn modelId="{F5B9AE5B-C60D-4F87-AB98-D5405E680864}" type="presParOf" srcId="{2B2ADE99-EEBA-483B-9F10-A017FFF1C069}" destId="{E36F943D-D2E3-4EC7-9832-B53CDA704B92}" srcOrd="7" destOrd="0" presId="urn:microsoft.com/office/officeart/2009/3/layout/HorizontalOrganizationChart"/>
    <dgm:cxn modelId="{99AE41AF-B913-400B-8DD2-6BADCE51FC84}" type="presParOf" srcId="{E36F943D-D2E3-4EC7-9832-B53CDA704B92}" destId="{0DC9D17D-CB55-4F0B-9839-F0421B24F158}" srcOrd="0" destOrd="0" presId="urn:microsoft.com/office/officeart/2009/3/layout/HorizontalOrganizationChart"/>
    <dgm:cxn modelId="{CBE3F51B-C19F-4465-8E20-6031A8523C57}" type="presParOf" srcId="{0DC9D17D-CB55-4F0B-9839-F0421B24F158}" destId="{490E3088-4004-4F1C-8471-894FB0EEFFBD}" srcOrd="0" destOrd="0" presId="urn:microsoft.com/office/officeart/2009/3/layout/HorizontalOrganizationChart"/>
    <dgm:cxn modelId="{EDB31813-C1A8-4FF7-9375-F5E63CABA165}" type="presParOf" srcId="{0DC9D17D-CB55-4F0B-9839-F0421B24F158}" destId="{0F6C58C8-D11D-46C5-B94C-356811EFACFE}" srcOrd="1" destOrd="0" presId="urn:microsoft.com/office/officeart/2009/3/layout/HorizontalOrganizationChart"/>
    <dgm:cxn modelId="{02ED374F-C416-4998-8D67-C5D54A08B432}" type="presParOf" srcId="{E36F943D-D2E3-4EC7-9832-B53CDA704B92}" destId="{A035720A-0E8C-401C-AAF2-18131AB0E523}" srcOrd="1" destOrd="0" presId="urn:microsoft.com/office/officeart/2009/3/layout/HorizontalOrganizationChart"/>
    <dgm:cxn modelId="{B6B6B253-A61A-42E2-8603-7879C627BF12}" type="presParOf" srcId="{E36F943D-D2E3-4EC7-9832-B53CDA704B92}" destId="{71AFAAE6-CB53-4D7B-B296-EA2E9A731B35}" srcOrd="2" destOrd="0" presId="urn:microsoft.com/office/officeart/2009/3/layout/HorizontalOrganizationChart"/>
    <dgm:cxn modelId="{2A2C9468-1241-4374-9A37-F7CFCF44A366}" type="presParOf" srcId="{2B2ADE99-EEBA-483B-9F10-A017FFF1C069}" destId="{6C9D1597-A619-43F3-8510-88896E9E18F7}" srcOrd="8" destOrd="0" presId="urn:microsoft.com/office/officeart/2009/3/layout/HorizontalOrganizationChart"/>
    <dgm:cxn modelId="{C573ADCA-158B-445A-83CE-7F245BFD4B87}" type="presParOf" srcId="{2B2ADE99-EEBA-483B-9F10-A017FFF1C069}" destId="{5228FB3B-D759-483A-9C3C-732EA800AC7E}" srcOrd="9" destOrd="0" presId="urn:microsoft.com/office/officeart/2009/3/layout/HorizontalOrganizationChart"/>
    <dgm:cxn modelId="{7FBD8356-9055-45E9-BAD5-7CD08645B2BE}" type="presParOf" srcId="{5228FB3B-D759-483A-9C3C-732EA800AC7E}" destId="{0682BAEA-F966-4FF0-82EB-93A03A558967}" srcOrd="0" destOrd="0" presId="urn:microsoft.com/office/officeart/2009/3/layout/HorizontalOrganizationChart"/>
    <dgm:cxn modelId="{F78C62EE-6C3C-44CF-8E9D-EE60CCFAEB88}" type="presParOf" srcId="{0682BAEA-F966-4FF0-82EB-93A03A558967}" destId="{E8B508A8-12FE-4D34-A1E4-C054EF8B9009}" srcOrd="0" destOrd="0" presId="urn:microsoft.com/office/officeart/2009/3/layout/HorizontalOrganizationChart"/>
    <dgm:cxn modelId="{32DDE87D-11B4-4483-BD19-163621482359}" type="presParOf" srcId="{0682BAEA-F966-4FF0-82EB-93A03A558967}" destId="{6E575F2C-C80B-4044-B7E6-C44DDF9453C4}" srcOrd="1" destOrd="0" presId="urn:microsoft.com/office/officeart/2009/3/layout/HorizontalOrganizationChart"/>
    <dgm:cxn modelId="{4CB7C4B5-9358-4EFA-BEBB-F36490783F34}" type="presParOf" srcId="{5228FB3B-D759-483A-9C3C-732EA800AC7E}" destId="{70A7232C-094D-4E82-97C5-39647638081B}" srcOrd="1" destOrd="0" presId="urn:microsoft.com/office/officeart/2009/3/layout/HorizontalOrganizationChart"/>
    <dgm:cxn modelId="{3FCAB562-A411-4B6F-8E1C-CF7E4691E0E2}" type="presParOf" srcId="{5228FB3B-D759-483A-9C3C-732EA800AC7E}" destId="{044C12AC-D6E1-4726-84E7-1E4E275E4192}" srcOrd="2" destOrd="0" presId="urn:microsoft.com/office/officeart/2009/3/layout/HorizontalOrganizationChart"/>
    <dgm:cxn modelId="{F2683E96-CC6C-4103-A408-B5F071AAF348}" type="presParOf" srcId="{948140B8-EA59-4FD2-8F90-B81D942C4CEF}" destId="{F066A186-8697-475F-B974-792C58902924}" srcOrd="2" destOrd="0" presId="urn:microsoft.com/office/officeart/2009/3/layout/HorizontalOrganizationChar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C9D1597-A619-43F3-8510-88896E9E18F7}">
      <dsp:nvSpPr>
        <dsp:cNvPr id="0" name=""/>
        <dsp:cNvSpPr/>
      </dsp:nvSpPr>
      <dsp:spPr>
        <a:xfrm>
          <a:off x="3116405" y="2456440"/>
          <a:ext cx="498825" cy="220218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49412" y="0"/>
              </a:lnTo>
              <a:lnTo>
                <a:pt x="249412" y="2202186"/>
              </a:lnTo>
              <a:lnTo>
                <a:pt x="498825" y="2202186"/>
              </a:lnTo>
            </a:path>
          </a:pathLst>
        </a:custGeom>
        <a:noFill/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E913777-6F48-4E29-AE06-29E5553612D3}">
      <dsp:nvSpPr>
        <dsp:cNvPr id="0" name=""/>
        <dsp:cNvSpPr/>
      </dsp:nvSpPr>
      <dsp:spPr>
        <a:xfrm>
          <a:off x="3116405" y="2456440"/>
          <a:ext cx="498825" cy="127619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49412" y="0"/>
              </a:lnTo>
              <a:lnTo>
                <a:pt x="249412" y="1276193"/>
              </a:lnTo>
              <a:lnTo>
                <a:pt x="498825" y="1276193"/>
              </a:lnTo>
            </a:path>
          </a:pathLst>
        </a:custGeom>
        <a:noFill/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C338ABC-9BF4-4FF0-B16B-FAE955128CDD}">
      <dsp:nvSpPr>
        <dsp:cNvPr id="0" name=""/>
        <dsp:cNvSpPr/>
      </dsp:nvSpPr>
      <dsp:spPr>
        <a:xfrm>
          <a:off x="3116405" y="2456440"/>
          <a:ext cx="498825" cy="37946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49412" y="0"/>
              </a:lnTo>
              <a:lnTo>
                <a:pt x="249412" y="379464"/>
              </a:lnTo>
              <a:lnTo>
                <a:pt x="498825" y="379464"/>
              </a:lnTo>
            </a:path>
          </a:pathLst>
        </a:custGeom>
        <a:noFill/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F704D9F-6795-41E9-B4F9-9B5326E7CF01}">
      <dsp:nvSpPr>
        <dsp:cNvPr id="0" name=""/>
        <dsp:cNvSpPr/>
      </dsp:nvSpPr>
      <dsp:spPr>
        <a:xfrm>
          <a:off x="3116405" y="1839629"/>
          <a:ext cx="498825" cy="616810"/>
        </a:xfrm>
        <a:custGeom>
          <a:avLst/>
          <a:gdLst/>
          <a:ahLst/>
          <a:cxnLst/>
          <a:rect l="0" t="0" r="0" b="0"/>
          <a:pathLst>
            <a:path>
              <a:moveTo>
                <a:pt x="0" y="616810"/>
              </a:moveTo>
              <a:lnTo>
                <a:pt x="249412" y="616810"/>
              </a:lnTo>
              <a:lnTo>
                <a:pt x="249412" y="0"/>
              </a:lnTo>
              <a:lnTo>
                <a:pt x="498825" y="0"/>
              </a:lnTo>
            </a:path>
          </a:pathLst>
        </a:custGeom>
        <a:noFill/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BE9C4EB-A44F-41BA-8D86-3B8C9746368D}">
      <dsp:nvSpPr>
        <dsp:cNvPr id="0" name=""/>
        <dsp:cNvSpPr/>
      </dsp:nvSpPr>
      <dsp:spPr>
        <a:xfrm>
          <a:off x="3116405" y="547141"/>
          <a:ext cx="498825" cy="1909298"/>
        </a:xfrm>
        <a:custGeom>
          <a:avLst/>
          <a:gdLst/>
          <a:ahLst/>
          <a:cxnLst/>
          <a:rect l="0" t="0" r="0" b="0"/>
          <a:pathLst>
            <a:path>
              <a:moveTo>
                <a:pt x="0" y="1909298"/>
              </a:moveTo>
              <a:lnTo>
                <a:pt x="249412" y="1909298"/>
              </a:lnTo>
              <a:lnTo>
                <a:pt x="249412" y="0"/>
              </a:lnTo>
              <a:lnTo>
                <a:pt x="498825" y="0"/>
              </a:lnTo>
            </a:path>
          </a:pathLst>
        </a:custGeom>
        <a:noFill/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71D5A78-DE2C-444D-9ADD-D8064B0A8781}">
      <dsp:nvSpPr>
        <dsp:cNvPr id="0" name=""/>
        <dsp:cNvSpPr/>
      </dsp:nvSpPr>
      <dsp:spPr>
        <a:xfrm>
          <a:off x="645022" y="1365084"/>
          <a:ext cx="2471382" cy="218271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200" kern="1200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L’entreprise doit être vigilante et anticiper ces problèmes </a:t>
          </a:r>
          <a:endParaRPr lang="fr-FR" sz="2200" kern="1200" dirty="0"/>
        </a:p>
      </dsp:txBody>
      <dsp:txXfrm>
        <a:off x="645022" y="1365084"/>
        <a:ext cx="2471382" cy="2182711"/>
      </dsp:txXfrm>
    </dsp:sp>
    <dsp:sp modelId="{025647E0-20CD-4966-80E1-390256486461}">
      <dsp:nvSpPr>
        <dsp:cNvPr id="0" name=""/>
        <dsp:cNvSpPr/>
      </dsp:nvSpPr>
      <dsp:spPr>
        <a:xfrm>
          <a:off x="3615231" y="2614"/>
          <a:ext cx="7415120" cy="1089054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600" b="1" kern="1200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Sélection rigoureuse des clients avant la vente et collecte d’informations pertinentes sur leur solvabilité et leur situation financière</a:t>
          </a:r>
          <a:r>
            <a:rPr lang="fr-FR" sz="1600" b="1" kern="12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. 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600" kern="12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=&gt; Il est préférable de renoncer à une vente plutôt que de signer un contrat risqué</a:t>
          </a:r>
          <a:endParaRPr lang="fr-FR" sz="1600" kern="1200" dirty="0">
            <a:latin typeface="Arial" panose="020B0604020202020204" pitchFamily="34" charset="0"/>
            <a:ea typeface="Calibri" panose="020F0502020204030204" pitchFamily="34" charset="0"/>
            <a:cs typeface="Times New Roman" panose="02020603050405020304" pitchFamily="18" charset="0"/>
          </a:endParaRPr>
        </a:p>
      </dsp:txBody>
      <dsp:txXfrm>
        <a:off x="3615231" y="2614"/>
        <a:ext cx="7415120" cy="1089054"/>
      </dsp:txXfrm>
    </dsp:sp>
    <dsp:sp modelId="{7CAFA691-A7DA-42F8-8C72-D822C0249CE2}">
      <dsp:nvSpPr>
        <dsp:cNvPr id="0" name=""/>
        <dsp:cNvSpPr/>
      </dsp:nvSpPr>
      <dsp:spPr>
        <a:xfrm>
          <a:off x="3615231" y="1403435"/>
          <a:ext cx="7415120" cy="872389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600" b="1" kern="1200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Dilution des risques en diversifiant le portefeuille clients 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600" kern="1200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=&gt; ne pas être dépendant d’un seul client dont la défaillance serait catastrophique pour l’entreprise</a:t>
          </a:r>
        </a:p>
      </dsp:txBody>
      <dsp:txXfrm>
        <a:off x="3615231" y="1403435"/>
        <a:ext cx="7415120" cy="872389"/>
      </dsp:txXfrm>
    </dsp:sp>
    <dsp:sp modelId="{DC907F3A-6801-4C59-805A-A9B81EA5716A}">
      <dsp:nvSpPr>
        <dsp:cNvPr id="0" name=""/>
        <dsp:cNvSpPr/>
      </dsp:nvSpPr>
      <dsp:spPr>
        <a:xfrm>
          <a:off x="3615231" y="2600560"/>
          <a:ext cx="7415120" cy="470688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600" b="1" kern="1200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Suivi rigoureux des règlements</a:t>
          </a:r>
          <a:endParaRPr lang="fr-FR" sz="1600" kern="1200" dirty="0">
            <a:latin typeface="Arial" panose="020B0604020202020204" pitchFamily="34" charset="0"/>
            <a:ea typeface="Calibri" panose="020F0502020204030204" pitchFamily="34" charset="0"/>
            <a:cs typeface="Times New Roman" panose="02020603050405020304" pitchFamily="18" charset="0"/>
          </a:endParaRPr>
        </a:p>
      </dsp:txBody>
      <dsp:txXfrm>
        <a:off x="3615231" y="2600560"/>
        <a:ext cx="7415120" cy="470688"/>
      </dsp:txXfrm>
    </dsp:sp>
    <dsp:sp modelId="{490E3088-4004-4F1C-8471-894FB0EEFFBD}">
      <dsp:nvSpPr>
        <dsp:cNvPr id="0" name=""/>
        <dsp:cNvSpPr/>
      </dsp:nvSpPr>
      <dsp:spPr>
        <a:xfrm>
          <a:off x="3615231" y="3370045"/>
          <a:ext cx="7414073" cy="725176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600" b="1" kern="1200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Mise en place de procédures de relances </a:t>
          </a:r>
          <a:r>
            <a:rPr lang="fr-FR" sz="1600" kern="1200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rapides dès qu’un retard de paiement est diagnostiqué</a:t>
          </a:r>
        </a:p>
      </dsp:txBody>
      <dsp:txXfrm>
        <a:off x="3615231" y="3370045"/>
        <a:ext cx="7414073" cy="725176"/>
      </dsp:txXfrm>
    </dsp:sp>
    <dsp:sp modelId="{E8B508A8-12FE-4D34-A1E4-C054EF8B9009}">
      <dsp:nvSpPr>
        <dsp:cNvPr id="0" name=""/>
        <dsp:cNvSpPr/>
      </dsp:nvSpPr>
      <dsp:spPr>
        <a:xfrm>
          <a:off x="3615231" y="4406988"/>
          <a:ext cx="7415120" cy="503277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600" b="1" kern="1200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Couverture du risque par une assurance-crédit ou par l’affacturage</a:t>
          </a:r>
        </a:p>
      </dsp:txBody>
      <dsp:txXfrm>
        <a:off x="3615231" y="4406988"/>
        <a:ext cx="7415120" cy="50327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3/layout/HorizontalOrganizationChart">
  <dgm:title val=""/>
  <dgm:desc val=""/>
  <dgm:catLst>
    <dgm:cat type="hierarchy" pri="43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305"/>
      <dgm:constr type="w" for="des" forName="rootComposite" refType="w" fact="10"/>
      <dgm:constr type="h" for="des" forName="rootComposite" refType="w" refFor="des" refForName="rootComposite1" fact="0.305"/>
      <dgm:constr type="w" for="des" forName="rootComposite3" refType="w" fact="10"/>
      <dgm:constr type="h" for="des" forName="rootComposite3" refType="w" refFor="des" refForName="rootComposite1" fact="0.305"/>
      <dgm:constr type="primFontSz" for="des" ptType="node" op="equ"/>
      <dgm:constr type="sp" for="des" op="equ"/>
      <dgm:constr type="sp" for="des" forName="hierRoot1" refType="w" refFor="des" refForName="rootComposite1" fact="0.2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125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125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func="var" arg="dir" op="equ" val="norm">
                  <dgm:alg type="hierRoot">
                    <dgm:param type="hierAlign" val="lT"/>
                  </dgm:alg>
                  <dgm:constrLst>
                    <dgm:constr type="alignOff" val="0.75"/>
                  </dgm:constrLst>
                </dgm:if>
                <dgm:else name="Name9">
                  <dgm:alg type="hierRoot">
                    <dgm:param type="hierAlign" val="rT"/>
                  </dgm:alg>
                  <dgm:constrLst>
                    <dgm:constr type="alignOff" val="0.75"/>
                  </dgm:constrLst>
                </dgm:else>
              </dgm:choose>
            </dgm:if>
            <dgm:if name="Name10" func="var" arg="hierBranch" op="equ" val="r">
              <dgm:choose name="Name11">
                <dgm:if name="Name12" func="var" arg="dir" op="equ" val="norm">
                  <dgm:alg type="hierRoot">
                    <dgm:param type="hierAlign" val="lB"/>
                  </dgm:alg>
                  <dgm:constrLst>
                    <dgm:constr type="alignOff" val="0.75"/>
                  </dgm:constrLst>
                </dgm:if>
                <dgm:else name="Name13">
                  <dgm:alg type="hierRoot">
                    <dgm:param type="hierAlign" val="rB"/>
                  </dgm:alg>
                  <dgm:constrLst>
                    <dgm:constr type="alignOff" val="0.75"/>
                  </dgm:constrLst>
                </dgm:else>
              </dgm:choose>
            </dgm:if>
            <dgm:if name="Name14" func="var" arg="hierBranch" op="equ" val="hang">
              <dgm:choose name="Name15">
                <dgm:if name="Name16" func="var" arg="dir" op="equ" val="norm">
                  <dgm:alg type="hierRoot">
                    <dgm:param type="hierAlign" val="lCtrCh"/>
                  </dgm:alg>
                  <dgm:constrLst>
                    <dgm:constr type="alignOff" val="0.65"/>
                  </dgm:constrLst>
                </dgm:if>
                <dgm:else name="Name17">
                  <dgm:alg type="hierRoot">
                    <dgm:param type="hierAlign" val="rCtrCh"/>
                  </dgm:alg>
                  <dgm:constrLst>
                    <dgm:constr type="alignOff" val="0.65"/>
                  </dgm:constrLst>
                </dgm:else>
              </dgm:choose>
            </dgm:if>
            <dgm:else name="Name18">
              <dgm:choose name="Name19">
                <dgm:if name="Name20" func="var" arg="dir" op="equ" val="norm">
                  <dgm:alg type="hierRoot">
                    <dgm:param type="hierAlign" val="lCtrCh"/>
                  </dgm:alg>
                  <dgm:constrLst>
                    <dgm:constr type="alignOff"/>
                    <dgm:constr type="bendDist" for="des" ptType="parTrans" refType="sp" fact="0.5"/>
                  </dgm:constrLst>
                </dgm:if>
                <dgm:else name="Name21">
                  <dgm:alg type="hierRoot">
                    <dgm:param type="hierAlign" val="rCtrCh"/>
                  </dgm:alg>
                  <dgm:constrLst>
                    <dgm:constr type="alignOff"/>
                    <dgm:constr type="bendDist" for="des" ptType="parTrans" refType="sp" fact="0.5"/>
                  </dgm:constrLst>
                </dgm:else>
              </dgm:choose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22">
              <dgm:if name="Name23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24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25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6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7">
              <dgm:if name="Name28" func="var" arg="hierBranch" op="equ" val="l">
                <dgm:choose name="Name29">
                  <dgm:if name="Name30" func="var" arg="dir" op="equ" val="norm">
                    <dgm:alg type="hierChild">
                      <dgm:param type="chAlign" val="t"/>
                      <dgm:param type="linDir" val="fromL"/>
                    </dgm:alg>
                  </dgm:if>
                  <dgm:else name="Name31">
                    <dgm:alg type="hierChild">
                      <dgm:param type="chAlign" val="t"/>
                      <dgm:param type="linDir" val="fromR"/>
                    </dgm:alg>
                  </dgm:else>
                </dgm:choose>
              </dgm:if>
              <dgm:if name="Name32" func="var" arg="hierBranch" op="equ" val="r">
                <dgm:choose name="Name33">
                  <dgm:if name="Name34" func="var" arg="dir" op="equ" val="norm">
                    <dgm:alg type="hierChild">
                      <dgm:param type="chAlign" val="b"/>
                      <dgm:param type="linDir" val="fromL"/>
                    </dgm:alg>
                  </dgm:if>
                  <dgm:else name="Name35">
                    <dgm:alg type="hierChild">
                      <dgm:param type="chAlign" val="b"/>
                      <dgm:param type="linDir" val="fromR"/>
                    </dgm:alg>
                  </dgm:else>
                </dgm:choose>
              </dgm:if>
              <dgm:if name="Name36" func="var" arg="hierBranch" op="equ" val="hang">
                <dgm:choose name="Name37">
                  <dgm:if name="Name38" func="var" arg="dir" op="equ" val="norm">
                    <dgm:alg type="hierChild">
                      <dgm:param type="chAlign" val="l"/>
                      <dgm:param type="linDir" val="fromT"/>
                      <dgm:param type="secChAlign" val="t"/>
                      <dgm:param type="secLinDir" val="fromL"/>
                    </dgm:alg>
                  </dgm:if>
                  <dgm:else name="Name39">
                    <dgm:alg type="hierChild">
                      <dgm:param type="chAlign" val="r"/>
                      <dgm:param type="linDir" val="fromT"/>
                      <dgm:param type="secChAlign" val="t"/>
                      <dgm:param type="secLinDir" val="fromR"/>
                    </dgm:alg>
                  </dgm:else>
                </dgm:choose>
              </dgm:if>
              <dgm:else name="Name40">
                <dgm:choose name="Name41">
                  <dgm:if name="Name42" func="var" arg="dir" op="equ" val="norm">
                    <dgm:alg type="hierChild">
                      <dgm:param type="linDir" val="fromT"/>
                      <dgm:param type="chAlign" val="l"/>
                    </dgm:alg>
                  </dgm:if>
                  <dgm:else name="Name43">
                    <dgm:alg type="hierChild">
                      <dgm:param type="linDir" val="fromT"/>
                      <dgm:param type="chAlign" val="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44" axis="precedSib" ptType="parTrans" st="-1" cnt="1">
                <dgm:choose name="Name45">
                  <dgm:if name="Name46" func="var" arg="hierBranch" op="equ" val="hang">
                    <dgm:layoutNode name="Name47">
                      <dgm:choose name="Name48">
                        <dgm:if name="Name49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bCtr tCtr"/>
                          </dgm:alg>
                        </dgm:if>
                        <dgm:else name="Name5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bCtr t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51" func="var" arg="hierBranch" op="equ" val="l">
                    <dgm:layoutNode name="Name52">
                      <dgm:choose name="Name53">
                        <dgm:if name="Name54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tCtr"/>
                          </dgm:alg>
                        </dgm:if>
                        <dgm:else name="Name55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t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56" func="var" arg="hierBranch" op="equ" val="r">
                    <dgm:layoutNode name="Name57">
                      <dgm:choose name="Name58">
                        <dgm:if name="Name59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bCtr"/>
                          </dgm:alg>
                        </dgm:if>
                        <dgm:else name="Name6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b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61">
                    <dgm:choose name="Name62">
                      <dgm:if name="Name63" func="var" arg="dir" op="equ" val="norm">
                        <dgm:layoutNode name="Name64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midL"/>
                            <dgm:param type="bendPt" val="end"/>
                          </dgm:alg>
                          <dgm:shape xmlns:r="http://schemas.openxmlformats.org/officeDocument/2006/relationships" type="conn" r:blip="" zOrderOff="-99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if>
                      <dgm:else name="Name65">
                        <dgm:layoutNode name="Name66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midR"/>
                            <dgm:param type="bendPt" val="end"/>
                          </dgm:alg>
                          <dgm:shape xmlns:r="http://schemas.openxmlformats.org/officeDocument/2006/relationships" type="conn" r:blip="" zOrderOff="-99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else>
                    </dgm:choos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7">
                  <dgm:if name="Name68" func="var" arg="hierBranch" op="equ" val="l">
                    <dgm:choose name="Name69">
                      <dgm:if name="Name70" func="var" arg="dir" op="equ" val="norm">
                        <dgm:alg type="hierRoot">
                          <dgm:param type="hierAlign" val="lT"/>
                        </dgm:alg>
                        <dgm:constrLst>
                          <dgm:constr type="alignOff" val="0.75"/>
                        </dgm:constrLst>
                      </dgm:if>
                      <dgm:else name="Name71">
                        <dgm:alg type="hierRoot">
                          <dgm:param type="hierAlign" val="rT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72" func="var" arg="hierBranch" op="equ" val="r">
                    <dgm:choose name="Name73">
                      <dgm:if name="Name74" func="var" arg="dir" op="equ" val="norm">
                        <dgm:alg type="hierRoot">
                          <dgm:param type="hierAlign" val="lB"/>
                        </dgm:alg>
                        <dgm:constrLst>
                          <dgm:constr type="alignOff" val="0.75"/>
                        </dgm:constrLst>
                      </dgm:if>
                      <dgm:else name="Name75">
                        <dgm:alg type="hierRoot">
                          <dgm:param type="hierAlign" val="rB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76" func="var" arg="hierBranch" op="equ" val="hang">
                    <dgm:choose name="Name77">
                      <dgm:if name="Name78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 val="0.65"/>
                        </dgm:constrLst>
                      </dgm:if>
                      <dgm:else name="Name79">
                        <dgm:alg type="hierRoot">
                          <dgm:param type="hierAlign" val="rCtrCh"/>
                        </dgm:alg>
                        <dgm:constrLst>
                          <dgm:constr type="alignOff" val="0.65"/>
                        </dgm:constrLst>
                      </dgm:else>
                    </dgm:choose>
                  </dgm:if>
                  <dgm:else name="Name80">
                    <dgm:choose name="Name81">
                      <dgm:if name="Name82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if>
                      <dgm:else name="Name83">
                        <dgm:alg type="hierRoot">
                          <dgm:param type="hierAlign" val="r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84">
                    <dgm:if name="Name85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6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7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8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9">
                    <dgm:if name="Name90" func="var" arg="hierBranch" op="equ" val="l">
                      <dgm:choose name="Name91">
                        <dgm:if name="Name92" func="var" arg="dir" op="equ" val="norm">
                          <dgm:alg type="hierChild">
                            <dgm:param type="chAlign" val="t"/>
                            <dgm:param type="linDir" val="fromL"/>
                          </dgm:alg>
                        </dgm:if>
                        <dgm:else name="Name93">
                          <dgm:alg type="hierChild">
                            <dgm:param type="chAlign" val="t"/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r">
                      <dgm:choose name="Name95">
                        <dgm:if name="Name96" func="var" arg="dir" op="equ" val="norm">
                          <dgm:alg type="hierChild">
                            <dgm:param type="chAlign" val="b"/>
                            <dgm:param type="linDir" val="fromL"/>
                          </dgm:alg>
                        </dgm:if>
                        <dgm:else name="Name97">
                          <dgm:alg type="hierChild">
                            <dgm:param type="chAlign" val="b"/>
                            <dgm:param type="linDir" val="fromR"/>
                          </dgm:alg>
                        </dgm:else>
                      </dgm:choose>
                    </dgm:if>
                    <dgm:if name="Name98" func="var" arg="hierBranch" op="equ" val="hang">
                      <dgm:choose name="Name99">
                        <dgm:if name="Name100" func="var" arg="dir" op="equ" val="norm">
                          <dgm:alg type="hierChild">
                            <dgm:param type="chAlign" val="l"/>
                            <dgm:param type="linDir" val="fromT"/>
                            <dgm:param type="secChAlign" val="t"/>
                            <dgm:param type="secLinDir" val="fromL"/>
                          </dgm:alg>
                        </dgm:if>
                        <dgm:else name="Name101">
                          <dgm:alg type="hierChild">
                            <dgm:param type="chAlign" val="r"/>
                            <dgm:param type="linDir" val="fromT"/>
                            <dgm:param type="secChAlign" val="t"/>
                            <dgm:param type="secLinDir" val="fromR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func="var" arg="dir" op="equ" val="norm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05">
                          <dgm:alg type="hierChild">
                            <dgm:param type="linDir" val="fromT"/>
                            <dgm:param type="ch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a"/>
                </dgm:layoutNode>
                <dgm:layoutNode name="hierChild5">
                  <dgm:choose name="Name107">
                    <dgm:if name="Name108" func="var" arg="dir" op="equ" val="norm">
                      <dgm:alg type="hierChild">
                        <dgm:param type="chAlign" val="l"/>
                        <dgm:param type="linDir" val="fromT"/>
                        <dgm:param type="secChAlign" val="t"/>
                        <dgm:param type="secLinDir" val="fromL"/>
                      </dgm:alg>
                    </dgm:if>
                    <dgm:else name="Name109">
                      <dgm:alg type="hierChild">
                        <dgm:param type="chAlign" val="r"/>
                        <dgm:param type="linDir" val="fromT"/>
                        <dgm:param type="secChAlign" val="t"/>
                        <dgm:param type="sec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10" ref="rep2b"/>
                </dgm:layoutNode>
              </dgm:layoutNode>
            </dgm:forEach>
          </dgm:layoutNode>
          <dgm:layoutNode name="hierChild3">
            <dgm:choose name="Name111">
              <dgm:if name="Name112" func="var" arg="dir" op="equ" val="norm">
                <dgm:alg type="hierChild">
                  <dgm:param type="chAlign" val="l"/>
                  <dgm:param type="linDir" val="fromT"/>
                  <dgm:param type="secChAlign" val="t"/>
                  <dgm:param type="secLinDir" val="fromL"/>
                </dgm:alg>
              </dgm:if>
              <dgm:else name="Name113">
                <dgm:alg type="hierChild">
                  <dgm:param type="chAlign" val="r"/>
                  <dgm:param type="linDir" val="fromT"/>
                  <dgm:param type="secChAlign" val="t"/>
                  <dgm:param type="sec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4" axis="precedSib" ptType="parTrans" st="-1" cnt="1">
                <dgm:layoutNode name="Name115">
                  <dgm:choose name="Name116">
                    <dgm:if name="Name117" func="var" arg="dir" op="equ" val="norm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midR"/>
                        <dgm:param type="endPts" val="bCtr tCtr"/>
                      </dgm:alg>
                    </dgm:if>
                    <dgm:else name="Name11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midL"/>
                        <dgm:param type="endPts" val="bCtr tCtr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9">
                  <dgm:if name="Name120" func="var" arg="hierBranch" op="equ" val="l">
                    <dgm:choose name="Name121">
                      <dgm:if name="Name122" func="var" arg="dir" op="equ" val="norm">
                        <dgm:alg type="hierRoot">
                          <dgm:param type="hierAlign" val="lT"/>
                        </dgm:alg>
                        <dgm:constrLst>
                          <dgm:constr type="alignOff" val="0.75"/>
                        </dgm:constrLst>
                      </dgm:if>
                      <dgm:else name="Name123">
                        <dgm:alg type="hierRoot">
                          <dgm:param type="hierAlign" val="rT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124" func="var" arg="hierBranch" op="equ" val="r">
                    <dgm:choose name="Name125">
                      <dgm:if name="Name126" func="var" arg="dir" op="equ" val="norm">
                        <dgm:alg type="hierRoot">
                          <dgm:param type="hierAlign" val="lB"/>
                        </dgm:alg>
                        <dgm:constrLst>
                          <dgm:constr type="alignOff" val="0.75"/>
                        </dgm:constrLst>
                      </dgm:if>
                      <dgm:else name="Name127">
                        <dgm:alg type="hierRoot">
                          <dgm:param type="hierAlign" val="rB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128" func="var" arg="hierBranch" op="equ" val="hang">
                    <dgm:choose name="Name129">
                      <dgm:if name="Name130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 val="0.65"/>
                        </dgm:constrLst>
                      </dgm:if>
                      <dgm:else name="Name131">
                        <dgm:alg type="hierRoot">
                          <dgm:param type="hierAlign" val="rCtrCh"/>
                        </dgm:alg>
                        <dgm:constrLst>
                          <dgm:constr type="alignOff" val="0.65"/>
                        </dgm:constrLst>
                      </dgm:else>
                    </dgm:choose>
                  </dgm:if>
                  <dgm:else name="Name132">
                    <dgm:choose name="Name133">
                      <dgm:if name="Name134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if>
                      <dgm:else name="Name135">
                        <dgm:alg type="hierRoot">
                          <dgm:param type="hierAlign" val="r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36">
                    <dgm:if name="Name137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38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39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40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41">
                    <dgm:if name="Name142" func="var" arg="hierBranch" op="equ" val="l">
                      <dgm:choose name="Name143">
                        <dgm:if name="Name144" func="var" arg="dir" op="equ" val="norm">
                          <dgm:alg type="hierChild">
                            <dgm:param type="chAlign" val="t"/>
                            <dgm:param type="linDir" val="fromL"/>
                          </dgm:alg>
                        </dgm:if>
                        <dgm:else name="Name145">
                          <dgm:alg type="hierChild">
                            <dgm:param type="chAlign" val="t"/>
                            <dgm:param type="linDir" val="fromR"/>
                          </dgm:alg>
                        </dgm:else>
                      </dgm:choose>
                    </dgm:if>
                    <dgm:if name="Name146" func="var" arg="hierBranch" op="equ" val="r">
                      <dgm:choose name="Name147">
                        <dgm:if name="Name148" func="var" arg="dir" op="equ" val="norm">
                          <dgm:alg type="hierChild">
                            <dgm:param type="chAlign" val="b"/>
                            <dgm:param type="linDir" val="fromL"/>
                          </dgm:alg>
                        </dgm:if>
                        <dgm:else name="Name149">
                          <dgm:alg type="hierChild">
                            <dgm:param type="chAlign" val="b"/>
                            <dgm:param type="linDir" val="fromR"/>
                          </dgm:alg>
                        </dgm:else>
                      </dgm:choose>
                    </dgm:if>
                    <dgm:if name="Name150" func="var" arg="hierBranch" op="equ" val="hang">
                      <dgm:choose name="Name151">
                        <dgm:if name="Name152" func="var" arg="dir" op="equ" val="norm">
                          <dgm:alg type="hierChild">
                            <dgm:param type="chAlign" val="l"/>
                            <dgm:param type="linDir" val="fromT"/>
                            <dgm:param type="secChAlign" val="t"/>
                            <dgm:param type="secLinDir" val="fromL"/>
                          </dgm:alg>
                        </dgm:if>
                        <dgm:else name="Name153">
                          <dgm:alg type="hierChild">
                            <dgm:param type="chAlign" val="r"/>
                            <dgm:param type="linDir" val="fromT"/>
                            <dgm:param type="secChAlign" val="t"/>
                            <dgm:param type="secLinDir" val="fromR"/>
                          </dgm:alg>
                        </dgm:else>
                      </dgm:choose>
                    </dgm:if>
                    <dgm:else name="Name154">
                      <dgm:choose name="Name155">
                        <dgm:if name="Name156" func="var" arg="dir" op="equ" val="norm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57">
                          <dgm:alg type="hierChild">
                            <dgm:param type="linDir" val="fromT"/>
                            <dgm:param type="ch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58" ref="rep2a"/>
                </dgm:layoutNode>
                <dgm:layoutNode name="hierChild7">
                  <dgm:choose name="Name159">
                    <dgm:if name="Name160" func="var" arg="dir" op="equ" val="norm">
                      <dgm:alg type="hierChild">
                        <dgm:param type="chAlign" val="l"/>
                        <dgm:param type="linDir" val="fromT"/>
                        <dgm:param type="secChAlign" val="t"/>
                        <dgm:param type="secLinDir" val="fromL"/>
                      </dgm:alg>
                    </dgm:if>
                    <dgm:else name="Name161">
                      <dgm:alg type="hierChild">
                        <dgm:param type="chAlign" val="r"/>
                        <dgm:param type="linDir" val="fromT"/>
                        <dgm:param type="secChAlign" val="t"/>
                        <dgm:param type="sec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62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C542626-46CB-6745-9456-90494EFB0C75}" type="datetimeFigureOut">
              <a:rPr lang="fr-FR" smtClean="0"/>
              <a:t>21/01/2023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C05839-F6A0-0448-B839-6FD1A5522F6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919214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21/01/2023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606179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panoramiqu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21/01/2023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575718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21/01/2023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883196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fr-FR"/>
              <a:t>Modifiez les styles du texte du masque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21/01/2023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7701414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21/01/2023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56057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21/01/2023</a:t>
            </a:fld>
            <a:endParaRPr lang="fr-F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925558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 d’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21/01/2023</a:t>
            </a:fld>
            <a:endParaRPr lang="fr-F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571442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21/01/2023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456804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21/01/2023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821354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21/01/2023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515600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21/01/2023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480940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21/01/2023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425017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21/01/2023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127069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21/01/2023</a:t>
            </a:fld>
            <a:endParaRPr lang="fr-FR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439236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21/01/2023</a:t>
            </a:fld>
            <a:endParaRPr lang="fr-FR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594590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21/01/2023</a:t>
            </a:fld>
            <a:endParaRPr lang="fr-FR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344309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21/01/2023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832608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E0B14B23-EBBB-4FF8-A86F-057ABCCE629C}" type="datetimeFigureOut">
              <a:rPr lang="fr-FR" smtClean="0"/>
              <a:t>21/01/2023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2818906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  <p:sldLayoutId id="2147483726" r:id="rId12"/>
    <p:sldLayoutId id="2147483727" r:id="rId13"/>
    <p:sldLayoutId id="2147483728" r:id="rId14"/>
    <p:sldLayoutId id="2147483729" r:id="rId15"/>
    <p:sldLayoutId id="2147483730" r:id="rId16"/>
    <p:sldLayoutId id="2147483731" r:id="rId17"/>
  </p:sldLayoutIdLst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oneTexte 5"/>
          <p:cNvSpPr txBox="1"/>
          <p:nvPr/>
        </p:nvSpPr>
        <p:spPr>
          <a:xfrm>
            <a:off x="0" y="635042"/>
            <a:ext cx="66760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200"/>
              </a:spcBef>
            </a:pPr>
            <a:r>
              <a:rPr lang="fr-FR" sz="28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Risque d’impayé des clients</a:t>
            </a:r>
            <a:endParaRPr lang="fr-FR" sz="2800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910107" y="1729792"/>
            <a:ext cx="10264462" cy="38164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3000"/>
              </a:spcBef>
              <a:spcAft>
                <a:spcPts val="0"/>
              </a:spcAft>
            </a:pPr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Les impayés et les retards de paiement clients peuvent avoir </a:t>
            </a:r>
            <a:r>
              <a:rPr lang="fr-FR" sz="2400" b="1" dirty="0">
                <a:solidFill>
                  <a:srgbClr val="92D05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 graves conséquences sur la trésorerie d’une entreprise, voire l’amener</a:t>
            </a:r>
            <a:r>
              <a:rPr lang="fr-FR" sz="2400" b="1" dirty="0">
                <a:solidFill>
                  <a:srgbClr val="92D05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à la cessation de paiement et au dépôt de bilan. </a:t>
            </a:r>
            <a:br>
              <a:rPr lang="fr-FR" sz="2400" b="1" dirty="0">
                <a:solidFill>
                  <a:srgbClr val="92D05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fr-FR" sz="2400" b="1" dirty="0">
                <a:solidFill>
                  <a:srgbClr val="FFFF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(1 dépôt de bilan sur 4)</a:t>
            </a:r>
            <a:endParaRPr lang="fr-FR" sz="2400" b="1" dirty="0">
              <a:solidFill>
                <a:srgbClr val="FFFF00"/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spcBef>
                <a:spcPts val="3000"/>
              </a:spcBef>
              <a:spcAft>
                <a:spcPts val="2400"/>
              </a:spcAft>
            </a:pPr>
            <a:r>
              <a:rPr lang="fr-FR" sz="2400" i="1" dirty="0">
                <a:latin typeface="Arial" panose="020B0604020202020204" pitchFamily="34" charset="0"/>
                <a:ea typeface="Times New Roman" panose="02020603050405020304" pitchFamily="18" charset="0"/>
              </a:rPr>
              <a:t>L’</a:t>
            </a:r>
            <a:r>
              <a:rPr lang="fr-FR" sz="2400" b="1" i="1" dirty="0">
                <a:latin typeface="Arial" panose="020B0604020202020204" pitchFamily="34" charset="0"/>
                <a:ea typeface="Times New Roman" panose="02020603050405020304" pitchFamily="18" charset="0"/>
              </a:rPr>
              <a:t>impayé</a:t>
            </a:r>
            <a:r>
              <a:rPr lang="fr-FR" sz="2400" i="1" dirty="0">
                <a:latin typeface="Arial" panose="020B0604020202020204" pitchFamily="34" charset="0"/>
                <a:ea typeface="Times New Roman" panose="02020603050405020304" pitchFamily="18" charset="0"/>
              </a:rPr>
              <a:t> perturbe la trésorerie de l’entreprise qui doit compenser le manque à gagner par une augmentation de son chiffre d’affaires.</a:t>
            </a:r>
            <a:r>
              <a:rPr lang="fr-FR" sz="24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</a:p>
          <a:p>
            <a:pPr marL="342900" indent="-342900" algn="just">
              <a:spcBef>
                <a:spcPts val="600"/>
              </a:spcBef>
              <a:spcAft>
                <a:spcPts val="0"/>
              </a:spcAft>
              <a:buFont typeface="Symbol" panose="05050102010706020507" pitchFamily="18" charset="2"/>
              <a:buChar char="Þ"/>
            </a:pPr>
            <a:r>
              <a:rPr lang="fr-FR" sz="2400" i="1" dirty="0">
                <a:latin typeface="Arial" panose="020B0604020202020204" pitchFamily="34" charset="0"/>
                <a:ea typeface="Times New Roman" panose="02020603050405020304" pitchFamily="18" charset="0"/>
              </a:rPr>
              <a:t>Si l’entreprise réalise une marge bénéficiaire de 5 % sur ses ventes, un impayé de 10 000 € doit être compensé par une vente de 200 000 €.</a:t>
            </a:r>
            <a:endParaRPr lang="fr-FR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5" name="Titre 1"/>
          <p:cNvSpPr>
            <a:spLocks noGrp="1"/>
          </p:cNvSpPr>
          <p:nvPr>
            <p:ph type="ctrTitle"/>
          </p:nvPr>
        </p:nvSpPr>
        <p:spPr>
          <a:xfrm>
            <a:off x="-1" y="1"/>
            <a:ext cx="10371667" cy="612558"/>
          </a:xfrm>
        </p:spPr>
        <p:txBody>
          <a:bodyPr>
            <a:noAutofit/>
          </a:bodyPr>
          <a:lstStyle/>
          <a:p>
            <a:r>
              <a:rPr lang="fr-FR" sz="3200" b="1" dirty="0">
                <a:latin typeface="Arial" panose="020B0604020202020204" pitchFamily="34" charset="0"/>
                <a:cs typeface="Arial" panose="020B0604020202020204" pitchFamily="34" charset="0"/>
              </a:rPr>
              <a:t>Chap. 6 - Évaluer le risque client</a:t>
            </a:r>
          </a:p>
        </p:txBody>
      </p:sp>
    </p:spTree>
    <p:extLst>
      <p:ext uri="{BB962C8B-B14F-4D97-AF65-F5344CB8AC3E}">
        <p14:creationId xmlns:p14="http://schemas.microsoft.com/office/powerpoint/2010/main" val="5498345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-1" y="1"/>
            <a:ext cx="10371667" cy="612558"/>
          </a:xfrm>
        </p:spPr>
        <p:txBody>
          <a:bodyPr>
            <a:noAutofit/>
          </a:bodyPr>
          <a:lstStyle/>
          <a:p>
            <a:r>
              <a:rPr lang="fr-FR" sz="3200" b="1" dirty="0">
                <a:latin typeface="Arial" panose="020B0604020202020204" pitchFamily="34" charset="0"/>
                <a:cs typeface="Arial" panose="020B0604020202020204" pitchFamily="34" charset="0"/>
              </a:rPr>
              <a:t>Chap. </a:t>
            </a:r>
            <a:r>
              <a:rPr lang="fr-FR" sz="3200" b="1">
                <a:latin typeface="Arial" panose="020B0604020202020204" pitchFamily="34" charset="0"/>
                <a:cs typeface="Arial" panose="020B0604020202020204" pitchFamily="34" charset="0"/>
              </a:rPr>
              <a:t>6 </a:t>
            </a:r>
            <a:r>
              <a:rPr lang="fr-FR" sz="3200" b="1" dirty="0">
                <a:latin typeface="Arial" panose="020B0604020202020204" pitchFamily="34" charset="0"/>
                <a:cs typeface="Arial" panose="020B0604020202020204" pitchFamily="34" charset="0"/>
              </a:rPr>
              <a:t>– Évaluer le risque client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0" y="612559"/>
            <a:ext cx="66760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200"/>
              </a:spcBef>
            </a:pPr>
            <a:r>
              <a:rPr lang="fr-FR" sz="28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Risque d’impayé des clients</a:t>
            </a:r>
            <a:endParaRPr lang="fr-FR" sz="2800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Diagramme 3"/>
          <p:cNvGraphicFramePr/>
          <p:nvPr>
            <p:extLst>
              <p:ext uri="{D42A27DB-BD31-4B8C-83A1-F6EECF244321}">
                <p14:modId xmlns:p14="http://schemas.microsoft.com/office/powerpoint/2010/main" val="2625000071"/>
              </p:ext>
            </p:extLst>
          </p:nvPr>
        </p:nvGraphicFramePr>
        <p:xfrm>
          <a:off x="211826" y="1423525"/>
          <a:ext cx="11675375" cy="491288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055453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168</TotalTime>
  <Words>214</Words>
  <Application>Microsoft Office PowerPoint</Application>
  <PresentationFormat>Grand écran</PresentationFormat>
  <Paragraphs>15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9" baseType="lpstr">
      <vt:lpstr>Arial</vt:lpstr>
      <vt:lpstr>Calibri</vt:lpstr>
      <vt:lpstr>Century Gothic</vt:lpstr>
      <vt:lpstr>Symbol</vt:lpstr>
      <vt:lpstr>Times New Roman</vt:lpstr>
      <vt:lpstr>Wingdings 3</vt:lpstr>
      <vt:lpstr>Ion</vt:lpstr>
      <vt:lpstr>Chap. 6 - Évaluer le risque client</vt:lpstr>
      <vt:lpstr>Chap. 6 – Évaluer le risque client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A41. Organisation et amélioration du travail administratif</dc:title>
  <dc:creator>Claude Terrier</dc:creator>
  <cp:lastModifiedBy>Claude Terrier</cp:lastModifiedBy>
  <cp:revision>40</cp:revision>
  <dcterms:created xsi:type="dcterms:W3CDTF">2014-01-14T07:42:30Z</dcterms:created>
  <dcterms:modified xsi:type="dcterms:W3CDTF">2023-01-21T22:20:59Z</dcterms:modified>
</cp:coreProperties>
</file>