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2"/>
            <a:ext cx="8825659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93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9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44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41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1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1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907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88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61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5" y="2667000"/>
            <a:ext cx="294679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1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75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1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3"/>
            <a:ext cx="294005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6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5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2"/>
            <a:ext cx="293440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701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6" y="4827210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317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35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3" y="430215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4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89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88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2861735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41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3" y="2060577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4" y="2056093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03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3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6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6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36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476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83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2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25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7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7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87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1" y="2669687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1" y="2892349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3" y="6092866"/>
            <a:ext cx="993735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20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41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B14B23-EBBB-4FF8-A86F-057ABCCE629C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5" y="322529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2" y="295731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9830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6330" y="-104232"/>
            <a:ext cx="10092266" cy="753314"/>
          </a:xfrm>
        </p:spPr>
        <p:txBody>
          <a:bodyPr>
            <a:normAutofit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5. Balance âgée</a:t>
            </a:r>
          </a:p>
        </p:txBody>
      </p:sp>
      <p:sp>
        <p:nvSpPr>
          <p:cNvPr id="4" name="Rectangle 3"/>
          <p:cNvSpPr/>
          <p:nvPr/>
        </p:nvSpPr>
        <p:spPr>
          <a:xfrm>
            <a:off x="474609" y="1643896"/>
            <a:ext cx="110863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800"/>
              </a:spcAft>
            </a:pPr>
            <a:r>
              <a:rPr lang="fr-FR" sz="2600" b="1" dirty="0">
                <a:latin typeface="Arial" panose="020B0604020202020204" pitchFamily="34" charset="0"/>
                <a:cs typeface="Arial" panose="020B0604020202020204" pitchFamily="34" charset="0"/>
              </a:rPr>
              <a:t>Toute opération commerciale se termine par un règlement. </a:t>
            </a:r>
          </a:p>
          <a:p>
            <a:pPr algn="ctr">
              <a:spcBef>
                <a:spcPts val="1200"/>
              </a:spcBef>
              <a:spcAft>
                <a:spcPts val="1800"/>
              </a:spcAft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Dans ce cadre, la balance âgée est un document comptable qui récapitule tous les comptes clients ou fournisseurs dont les comptes ne sont pas soldés. </a:t>
            </a:r>
          </a:p>
          <a:p>
            <a:pPr>
              <a:spcBef>
                <a:spcPts val="1200"/>
              </a:spcBef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Elle est utilisée pour :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 gérer la trésorerie et planifier les encaissements et décaissements ;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identifier les impayés et réaliser les relances clients. </a:t>
            </a:r>
          </a:p>
        </p:txBody>
      </p:sp>
    </p:spTree>
    <p:extLst>
      <p:ext uri="{BB962C8B-B14F-4D97-AF65-F5344CB8AC3E}">
        <p14:creationId xmlns:p14="http://schemas.microsoft.com/office/powerpoint/2010/main" val="5498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52A53-82AB-8744-64AC-021677E54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5E0B7A-FF31-72ED-5D3C-20888766E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330" y="-104232"/>
            <a:ext cx="10092266" cy="753314"/>
          </a:xfrm>
        </p:spPr>
        <p:txBody>
          <a:bodyPr>
            <a:normAutofit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5. Balance âgée</a:t>
            </a:r>
          </a:p>
        </p:txBody>
      </p:sp>
      <p:pic>
        <p:nvPicPr>
          <p:cNvPr id="3" name="Image 2" descr="Une image contenant texte, capture d’écran, nombre, Police&#10;&#10;Le contenu généré par l’IA peut être incorrect.">
            <a:extLst>
              <a:ext uri="{FF2B5EF4-FFF2-40B4-BE49-F238E27FC236}">
                <a16:creationId xmlns:a16="http://schemas.microsoft.com/office/drawing/2014/main" id="{B5A73EA4-F383-E2D4-62BC-3A2CCA95B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38" y="1738781"/>
            <a:ext cx="11370124" cy="289954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62459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235</TotalTime>
  <Words>69</Words>
  <Application>Microsoft Office PowerPoint</Application>
  <PresentationFormat>Grand écran</PresentationFormat>
  <Paragraphs>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Wingdings</vt:lpstr>
      <vt:lpstr>Wingdings 3</vt:lpstr>
      <vt:lpstr>Ion</vt:lpstr>
      <vt:lpstr>5. Balance âgée</vt:lpstr>
      <vt:lpstr>5. Balance âgée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</dc:title>
  <dc:creator>Claude Terrier</dc:creator>
  <cp:lastModifiedBy>Claude Terrier</cp:lastModifiedBy>
  <cp:revision>39</cp:revision>
  <dcterms:created xsi:type="dcterms:W3CDTF">2014-01-14T07:42:30Z</dcterms:created>
  <dcterms:modified xsi:type="dcterms:W3CDTF">2025-11-20T22:46:09Z</dcterms:modified>
</cp:coreProperties>
</file>