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2" r:id="rId4"/>
    <p:sldId id="263" r:id="rId5"/>
    <p:sldId id="261" r:id="rId6"/>
    <p:sldId id="264" r:id="rId7"/>
    <p:sldId id="267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C7BFF-9A8E-4B82-87B7-2BEBC5A90BA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40BD698C-3024-4F57-BBA4-E4F90BE697B8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La mise en place de moyens de traçabilité permet</a:t>
          </a:r>
        </a:p>
      </dgm:t>
    </dgm:pt>
    <dgm:pt modelId="{066FAB81-E9E9-4A89-9CB7-D17B59CDE66F}" type="parTrans" cxnId="{BB305D78-1D81-43F2-92DE-A8FDCFDF3119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3B7ED0-74E5-42AC-A90F-D2E26D2073FC}" type="sibTrans" cxnId="{BB305D78-1D81-43F2-92DE-A8FDCFDF3119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D924F5-7D97-42B7-B7AB-6316FEA2A752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d’identifier l’origine des produits alimentaires ou industriels (composants et fournisseurs), </a:t>
          </a:r>
        </a:p>
      </dgm:t>
    </dgm:pt>
    <dgm:pt modelId="{D757A707-8ECC-4564-BE93-92DECC1E1757}" type="parTrans" cxnId="{7E47EF89-7296-42B2-A0EF-B90D511C6B40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7E0020-73F4-4194-AD4A-6AF631286D3B}" type="sibTrans" cxnId="{7E47EF89-7296-42B2-A0EF-B90D511C6B40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54274B-7C7E-4D2F-9378-4054075A1CC5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de suivre les transformations et les lieux de stockage, </a:t>
          </a:r>
        </a:p>
      </dgm:t>
    </dgm:pt>
    <dgm:pt modelId="{0BCEA016-1BBF-40CF-B8F1-327151FDA628}" type="parTrans" cxnId="{B485F341-7CDA-4C8E-BD1F-273AB826024E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7D6093-2875-437D-B46D-3065EFB4E7FE}" type="sibTrans" cxnId="{B485F341-7CDA-4C8E-BD1F-273AB826024E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22E567-AC1F-4D11-BCF3-DA4B47DF6FFE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de suivre les contrôles réalisés sur le produit et ses composants, </a:t>
          </a:r>
        </a:p>
      </dgm:t>
    </dgm:pt>
    <dgm:pt modelId="{0553B485-0C7D-4B59-B982-4F86079A1008}" type="parTrans" cxnId="{2F76532A-562D-4837-AF80-962096DFA73C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DE0A21-CC86-4674-BD31-C7D52A305DEA}" type="sibTrans" cxnId="{2F76532A-562D-4837-AF80-962096DFA73C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18C6DD-E198-464C-AC7C-2CE490631C19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de suivre les échanges entre grossistes, fournisseurs et revendeurs, </a:t>
          </a:r>
        </a:p>
      </dgm:t>
    </dgm:pt>
    <dgm:pt modelId="{36D06A7D-80BD-492A-9BC5-18FA1C0A7EA2}" type="parTrans" cxnId="{B0C95B18-33DA-4FEB-985B-BD46A2181923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4FB2E4-ADA2-463F-9B23-CF3853BBFAE0}" type="sibTrans" cxnId="{B0C95B18-33DA-4FEB-985B-BD46A2181923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8D8B62-E101-4AC8-A9D7-F4E8D26C28F6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d’identifier les équipements utilisés dans le cycle de production, </a:t>
          </a:r>
        </a:p>
      </dgm:t>
    </dgm:pt>
    <dgm:pt modelId="{6C1D458A-EB62-4790-AFCD-AAC09E2DF442}" type="parTrans" cxnId="{F98BCD5B-3EAB-4FA0-9DD3-1D5F404BADD6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C0A2C9-7366-418F-9948-65AC31B2FE2B}" type="sibTrans" cxnId="{F98BCD5B-3EAB-4FA0-9DD3-1D5F404BADD6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C83515-A746-4E67-B3B7-E3420943C7EE}">
      <dgm:prSet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de retrouver les clients qui ont acheté le produit. </a:t>
          </a:r>
        </a:p>
      </dgm:t>
    </dgm:pt>
    <dgm:pt modelId="{8C668BED-1553-481B-8860-851E158F203E}" type="parTrans" cxnId="{F4FB58C9-424F-41A6-AA6E-CDCF5F3FDC54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572D41-4A1E-4902-B7CA-9ECA46D31293}" type="sibTrans" cxnId="{F4FB58C9-424F-41A6-AA6E-CDCF5F3FDC54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9EC53D-4165-48A5-821C-4960299ED65A}" type="pres">
      <dgm:prSet presAssocID="{AEBC7BFF-9A8E-4B82-87B7-2BEBC5A90BA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BC54A13-FCA6-494E-B3EF-9F4CB6856833}" type="pres">
      <dgm:prSet presAssocID="{40BD698C-3024-4F57-BBA4-E4F90BE697B8}" presName="root1" presStyleCnt="0"/>
      <dgm:spPr/>
    </dgm:pt>
    <dgm:pt modelId="{757300DB-EC62-4C04-B2EA-F23237EA2A55}" type="pres">
      <dgm:prSet presAssocID="{40BD698C-3024-4F57-BBA4-E4F90BE697B8}" presName="LevelOneTextNode" presStyleLbl="node0" presStyleIdx="0" presStyleCnt="1" custScaleX="132028" custScaleY="281790">
        <dgm:presLayoutVars>
          <dgm:chPref val="3"/>
        </dgm:presLayoutVars>
      </dgm:prSet>
      <dgm:spPr/>
    </dgm:pt>
    <dgm:pt modelId="{DBCB8264-F140-4448-8513-7FF986C51B6A}" type="pres">
      <dgm:prSet presAssocID="{40BD698C-3024-4F57-BBA4-E4F90BE697B8}" presName="level2hierChild" presStyleCnt="0"/>
      <dgm:spPr/>
    </dgm:pt>
    <dgm:pt modelId="{C5387E6C-F6B0-4813-A767-0C327F4B35E8}" type="pres">
      <dgm:prSet presAssocID="{D757A707-8ECC-4564-BE93-92DECC1E1757}" presName="conn2-1" presStyleLbl="parChTrans1D2" presStyleIdx="0" presStyleCnt="6"/>
      <dgm:spPr/>
    </dgm:pt>
    <dgm:pt modelId="{46EA55FD-EB06-4E62-B790-B48602C63A67}" type="pres">
      <dgm:prSet presAssocID="{D757A707-8ECC-4564-BE93-92DECC1E1757}" presName="connTx" presStyleLbl="parChTrans1D2" presStyleIdx="0" presStyleCnt="6"/>
      <dgm:spPr/>
    </dgm:pt>
    <dgm:pt modelId="{BAB8B26F-C313-434F-A451-1ACB4C7F6539}" type="pres">
      <dgm:prSet presAssocID="{D0D924F5-7D97-42B7-B7AB-6316FEA2A752}" presName="root2" presStyleCnt="0"/>
      <dgm:spPr/>
    </dgm:pt>
    <dgm:pt modelId="{44F0E425-207D-4834-B801-3DEC56FF0587}" type="pres">
      <dgm:prSet presAssocID="{D0D924F5-7D97-42B7-B7AB-6316FEA2A752}" presName="LevelTwoTextNode" presStyleLbl="node2" presStyleIdx="0" presStyleCnt="6" custScaleX="594387" custLinFactNeighborY="13600">
        <dgm:presLayoutVars>
          <dgm:chPref val="3"/>
        </dgm:presLayoutVars>
      </dgm:prSet>
      <dgm:spPr/>
    </dgm:pt>
    <dgm:pt modelId="{2187BB41-5BDA-4635-A636-7AA296C8933E}" type="pres">
      <dgm:prSet presAssocID="{D0D924F5-7D97-42B7-B7AB-6316FEA2A752}" presName="level3hierChild" presStyleCnt="0"/>
      <dgm:spPr/>
    </dgm:pt>
    <dgm:pt modelId="{AD1F0CA8-B63A-489A-B537-F606742095E2}" type="pres">
      <dgm:prSet presAssocID="{0BCEA016-1BBF-40CF-B8F1-327151FDA628}" presName="conn2-1" presStyleLbl="parChTrans1D2" presStyleIdx="1" presStyleCnt="6"/>
      <dgm:spPr/>
    </dgm:pt>
    <dgm:pt modelId="{24EDBBA8-DAAF-445B-A4F3-4A7E6E860341}" type="pres">
      <dgm:prSet presAssocID="{0BCEA016-1BBF-40CF-B8F1-327151FDA628}" presName="connTx" presStyleLbl="parChTrans1D2" presStyleIdx="1" presStyleCnt="6"/>
      <dgm:spPr/>
    </dgm:pt>
    <dgm:pt modelId="{7A21D241-1E06-4FE0-9CE1-76B3E4A7AF77}" type="pres">
      <dgm:prSet presAssocID="{3754274B-7C7E-4D2F-9378-4054075A1CC5}" presName="root2" presStyleCnt="0"/>
      <dgm:spPr/>
    </dgm:pt>
    <dgm:pt modelId="{CE73602B-9680-4C90-8E72-7658D6CC6676}" type="pres">
      <dgm:prSet presAssocID="{3754274B-7C7E-4D2F-9378-4054075A1CC5}" presName="LevelTwoTextNode" presStyleLbl="node2" presStyleIdx="1" presStyleCnt="6" custScaleX="594387" custLinFactNeighborY="13600">
        <dgm:presLayoutVars>
          <dgm:chPref val="3"/>
        </dgm:presLayoutVars>
      </dgm:prSet>
      <dgm:spPr/>
    </dgm:pt>
    <dgm:pt modelId="{721C326C-B0D4-4BAB-83BE-E8FABE188F71}" type="pres">
      <dgm:prSet presAssocID="{3754274B-7C7E-4D2F-9378-4054075A1CC5}" presName="level3hierChild" presStyleCnt="0"/>
      <dgm:spPr/>
    </dgm:pt>
    <dgm:pt modelId="{9543C0C9-B3AB-4011-AB57-1DA2EC82C312}" type="pres">
      <dgm:prSet presAssocID="{0553B485-0C7D-4B59-B982-4F86079A1008}" presName="conn2-1" presStyleLbl="parChTrans1D2" presStyleIdx="2" presStyleCnt="6"/>
      <dgm:spPr/>
    </dgm:pt>
    <dgm:pt modelId="{75E81CF9-FFA0-4733-B285-146DD059AF9D}" type="pres">
      <dgm:prSet presAssocID="{0553B485-0C7D-4B59-B982-4F86079A1008}" presName="connTx" presStyleLbl="parChTrans1D2" presStyleIdx="2" presStyleCnt="6"/>
      <dgm:spPr/>
    </dgm:pt>
    <dgm:pt modelId="{1FBB0A1E-3EF2-426E-8F1F-A4042BADE47D}" type="pres">
      <dgm:prSet presAssocID="{6522E567-AC1F-4D11-BCF3-DA4B47DF6FFE}" presName="root2" presStyleCnt="0"/>
      <dgm:spPr/>
    </dgm:pt>
    <dgm:pt modelId="{83573B00-7BB8-4387-A580-D9300C031FEC}" type="pres">
      <dgm:prSet presAssocID="{6522E567-AC1F-4D11-BCF3-DA4B47DF6FFE}" presName="LevelTwoTextNode" presStyleLbl="node2" presStyleIdx="2" presStyleCnt="6" custScaleX="594387" custLinFactNeighborY="13600">
        <dgm:presLayoutVars>
          <dgm:chPref val="3"/>
        </dgm:presLayoutVars>
      </dgm:prSet>
      <dgm:spPr/>
    </dgm:pt>
    <dgm:pt modelId="{AA279838-A3C6-4FF8-B2D6-D88D542723AD}" type="pres">
      <dgm:prSet presAssocID="{6522E567-AC1F-4D11-BCF3-DA4B47DF6FFE}" presName="level3hierChild" presStyleCnt="0"/>
      <dgm:spPr/>
    </dgm:pt>
    <dgm:pt modelId="{9DCC90C3-324A-4509-A998-074C4291673F}" type="pres">
      <dgm:prSet presAssocID="{36D06A7D-80BD-492A-9BC5-18FA1C0A7EA2}" presName="conn2-1" presStyleLbl="parChTrans1D2" presStyleIdx="3" presStyleCnt="6"/>
      <dgm:spPr/>
    </dgm:pt>
    <dgm:pt modelId="{CE5736A0-3ADA-4408-AC32-33B96854B628}" type="pres">
      <dgm:prSet presAssocID="{36D06A7D-80BD-492A-9BC5-18FA1C0A7EA2}" presName="connTx" presStyleLbl="parChTrans1D2" presStyleIdx="3" presStyleCnt="6"/>
      <dgm:spPr/>
    </dgm:pt>
    <dgm:pt modelId="{537C63B4-737D-439D-BE31-21E7B129D1B7}" type="pres">
      <dgm:prSet presAssocID="{ED18C6DD-E198-464C-AC7C-2CE490631C19}" presName="root2" presStyleCnt="0"/>
      <dgm:spPr/>
    </dgm:pt>
    <dgm:pt modelId="{FA049591-6D5F-4A25-88FB-7644A939AC37}" type="pres">
      <dgm:prSet presAssocID="{ED18C6DD-E198-464C-AC7C-2CE490631C19}" presName="LevelTwoTextNode" presStyleLbl="node2" presStyleIdx="3" presStyleCnt="6" custScaleX="594387" custLinFactNeighborY="13600">
        <dgm:presLayoutVars>
          <dgm:chPref val="3"/>
        </dgm:presLayoutVars>
      </dgm:prSet>
      <dgm:spPr/>
    </dgm:pt>
    <dgm:pt modelId="{9B03C042-E269-4BD7-8AB7-8E7D3EEE1D20}" type="pres">
      <dgm:prSet presAssocID="{ED18C6DD-E198-464C-AC7C-2CE490631C19}" presName="level3hierChild" presStyleCnt="0"/>
      <dgm:spPr/>
    </dgm:pt>
    <dgm:pt modelId="{16D78114-EE80-434B-B50C-9D64418A4E00}" type="pres">
      <dgm:prSet presAssocID="{6C1D458A-EB62-4790-AFCD-AAC09E2DF442}" presName="conn2-1" presStyleLbl="parChTrans1D2" presStyleIdx="4" presStyleCnt="6"/>
      <dgm:spPr/>
    </dgm:pt>
    <dgm:pt modelId="{F49D2CB5-062D-4BC6-8278-3A1F9670EF1F}" type="pres">
      <dgm:prSet presAssocID="{6C1D458A-EB62-4790-AFCD-AAC09E2DF442}" presName="connTx" presStyleLbl="parChTrans1D2" presStyleIdx="4" presStyleCnt="6"/>
      <dgm:spPr/>
    </dgm:pt>
    <dgm:pt modelId="{29A3A9C1-0F2F-44A3-9C5C-A186499A0E72}" type="pres">
      <dgm:prSet presAssocID="{9C8D8B62-E101-4AC8-A9D7-F4E8D26C28F6}" presName="root2" presStyleCnt="0"/>
      <dgm:spPr/>
    </dgm:pt>
    <dgm:pt modelId="{9266CFB3-0598-44D2-BF3E-6C15D3068CEC}" type="pres">
      <dgm:prSet presAssocID="{9C8D8B62-E101-4AC8-A9D7-F4E8D26C28F6}" presName="LevelTwoTextNode" presStyleLbl="node2" presStyleIdx="4" presStyleCnt="6" custScaleX="594387" custLinFactNeighborY="8160">
        <dgm:presLayoutVars>
          <dgm:chPref val="3"/>
        </dgm:presLayoutVars>
      </dgm:prSet>
      <dgm:spPr/>
    </dgm:pt>
    <dgm:pt modelId="{7F8FAEA2-AED8-47FA-A86C-9A450496D759}" type="pres">
      <dgm:prSet presAssocID="{9C8D8B62-E101-4AC8-A9D7-F4E8D26C28F6}" presName="level3hierChild" presStyleCnt="0"/>
      <dgm:spPr/>
    </dgm:pt>
    <dgm:pt modelId="{C18FDA2F-8C2A-4817-97C1-DC5B5CA5CDF0}" type="pres">
      <dgm:prSet presAssocID="{8C668BED-1553-481B-8860-851E158F203E}" presName="conn2-1" presStyleLbl="parChTrans1D2" presStyleIdx="5" presStyleCnt="6"/>
      <dgm:spPr/>
    </dgm:pt>
    <dgm:pt modelId="{A25D8DFA-F6D9-41AB-8A72-CBE9F452D688}" type="pres">
      <dgm:prSet presAssocID="{8C668BED-1553-481B-8860-851E158F203E}" presName="connTx" presStyleLbl="parChTrans1D2" presStyleIdx="5" presStyleCnt="6"/>
      <dgm:spPr/>
    </dgm:pt>
    <dgm:pt modelId="{DB33AB18-BB9B-40EC-9CEC-367BCB396CCC}" type="pres">
      <dgm:prSet presAssocID="{AAC83515-A746-4E67-B3B7-E3420943C7EE}" presName="root2" presStyleCnt="0"/>
      <dgm:spPr/>
    </dgm:pt>
    <dgm:pt modelId="{409069DC-6D29-4342-AFCA-EA81CFF36B18}" type="pres">
      <dgm:prSet presAssocID="{AAC83515-A746-4E67-B3B7-E3420943C7EE}" presName="LevelTwoTextNode" presStyleLbl="node2" presStyleIdx="5" presStyleCnt="6" custScaleX="594387" custLinFactNeighborY="8160">
        <dgm:presLayoutVars>
          <dgm:chPref val="3"/>
        </dgm:presLayoutVars>
      </dgm:prSet>
      <dgm:spPr/>
    </dgm:pt>
    <dgm:pt modelId="{C541B7E1-AA31-4951-B539-B1D9CF08C4DB}" type="pres">
      <dgm:prSet presAssocID="{AAC83515-A746-4E67-B3B7-E3420943C7EE}" presName="level3hierChild" presStyleCnt="0"/>
      <dgm:spPr/>
    </dgm:pt>
  </dgm:ptLst>
  <dgm:cxnLst>
    <dgm:cxn modelId="{B0C95B18-33DA-4FEB-985B-BD46A2181923}" srcId="{40BD698C-3024-4F57-BBA4-E4F90BE697B8}" destId="{ED18C6DD-E198-464C-AC7C-2CE490631C19}" srcOrd="3" destOrd="0" parTransId="{36D06A7D-80BD-492A-9BC5-18FA1C0A7EA2}" sibTransId="{1E4FB2E4-ADA2-463F-9B23-CF3853BBFAE0}"/>
    <dgm:cxn modelId="{746D1D1B-BA0A-46FD-BBAA-B81AC931448E}" type="presOf" srcId="{40BD698C-3024-4F57-BBA4-E4F90BE697B8}" destId="{757300DB-EC62-4C04-B2EA-F23237EA2A55}" srcOrd="0" destOrd="0" presId="urn:microsoft.com/office/officeart/2005/8/layout/hierarchy2"/>
    <dgm:cxn modelId="{2F76532A-562D-4837-AF80-962096DFA73C}" srcId="{40BD698C-3024-4F57-BBA4-E4F90BE697B8}" destId="{6522E567-AC1F-4D11-BCF3-DA4B47DF6FFE}" srcOrd="2" destOrd="0" parTransId="{0553B485-0C7D-4B59-B982-4F86079A1008}" sibTransId="{8BDE0A21-CC86-4674-BD31-C7D52A305DEA}"/>
    <dgm:cxn modelId="{F10E0C2E-4AFD-4FA8-AD13-1341E9D7C650}" type="presOf" srcId="{8C668BED-1553-481B-8860-851E158F203E}" destId="{C18FDA2F-8C2A-4817-97C1-DC5B5CA5CDF0}" srcOrd="0" destOrd="0" presId="urn:microsoft.com/office/officeart/2005/8/layout/hierarchy2"/>
    <dgm:cxn modelId="{2A1F542F-1621-4332-B35E-00AFA88F026E}" type="presOf" srcId="{0BCEA016-1BBF-40CF-B8F1-327151FDA628}" destId="{AD1F0CA8-B63A-489A-B537-F606742095E2}" srcOrd="0" destOrd="0" presId="urn:microsoft.com/office/officeart/2005/8/layout/hierarchy2"/>
    <dgm:cxn modelId="{A78FF330-0872-4731-930D-563E37D27A47}" type="presOf" srcId="{36D06A7D-80BD-492A-9BC5-18FA1C0A7EA2}" destId="{CE5736A0-3ADA-4408-AC32-33B96854B628}" srcOrd="1" destOrd="0" presId="urn:microsoft.com/office/officeart/2005/8/layout/hierarchy2"/>
    <dgm:cxn modelId="{4A430C35-DC6A-4C56-B2CA-86E598766365}" type="presOf" srcId="{6522E567-AC1F-4D11-BCF3-DA4B47DF6FFE}" destId="{83573B00-7BB8-4387-A580-D9300C031FEC}" srcOrd="0" destOrd="0" presId="urn:microsoft.com/office/officeart/2005/8/layout/hierarchy2"/>
    <dgm:cxn modelId="{AEC9CE36-EF90-4238-A3A5-A8119C5242FB}" type="presOf" srcId="{3754274B-7C7E-4D2F-9378-4054075A1CC5}" destId="{CE73602B-9680-4C90-8E72-7658D6CC6676}" srcOrd="0" destOrd="0" presId="urn:microsoft.com/office/officeart/2005/8/layout/hierarchy2"/>
    <dgm:cxn modelId="{E64FD63D-FE9C-4839-8AFF-6C458AE59DFE}" type="presOf" srcId="{AEBC7BFF-9A8E-4B82-87B7-2BEBC5A90BA5}" destId="{E29EC53D-4165-48A5-821C-4960299ED65A}" srcOrd="0" destOrd="0" presId="urn:microsoft.com/office/officeart/2005/8/layout/hierarchy2"/>
    <dgm:cxn modelId="{F98BCD5B-3EAB-4FA0-9DD3-1D5F404BADD6}" srcId="{40BD698C-3024-4F57-BBA4-E4F90BE697B8}" destId="{9C8D8B62-E101-4AC8-A9D7-F4E8D26C28F6}" srcOrd="4" destOrd="0" parTransId="{6C1D458A-EB62-4790-AFCD-AAC09E2DF442}" sibTransId="{89C0A2C9-7366-418F-9948-65AC31B2FE2B}"/>
    <dgm:cxn modelId="{9141A341-11F9-4F6E-9E67-00369986C79F}" type="presOf" srcId="{AAC83515-A746-4E67-B3B7-E3420943C7EE}" destId="{409069DC-6D29-4342-AFCA-EA81CFF36B18}" srcOrd="0" destOrd="0" presId="urn:microsoft.com/office/officeart/2005/8/layout/hierarchy2"/>
    <dgm:cxn modelId="{B485F341-7CDA-4C8E-BD1F-273AB826024E}" srcId="{40BD698C-3024-4F57-BBA4-E4F90BE697B8}" destId="{3754274B-7C7E-4D2F-9378-4054075A1CC5}" srcOrd="1" destOrd="0" parTransId="{0BCEA016-1BBF-40CF-B8F1-327151FDA628}" sibTransId="{BC7D6093-2875-437D-B46D-3065EFB4E7FE}"/>
    <dgm:cxn modelId="{74DDA74C-11B5-460E-BEEA-7311CB9310A9}" type="presOf" srcId="{ED18C6DD-E198-464C-AC7C-2CE490631C19}" destId="{FA049591-6D5F-4A25-88FB-7644A939AC37}" srcOrd="0" destOrd="0" presId="urn:microsoft.com/office/officeart/2005/8/layout/hierarchy2"/>
    <dgm:cxn modelId="{BB305D78-1D81-43F2-92DE-A8FDCFDF3119}" srcId="{AEBC7BFF-9A8E-4B82-87B7-2BEBC5A90BA5}" destId="{40BD698C-3024-4F57-BBA4-E4F90BE697B8}" srcOrd="0" destOrd="0" parTransId="{066FAB81-E9E9-4A89-9CB7-D17B59CDE66F}" sibTransId="{8B3B7ED0-74E5-42AC-A90F-D2E26D2073FC}"/>
    <dgm:cxn modelId="{7F253A7F-3688-4BBC-BB73-F07FAAF77605}" type="presOf" srcId="{0553B485-0C7D-4B59-B982-4F86079A1008}" destId="{9543C0C9-B3AB-4011-AB57-1DA2EC82C312}" srcOrd="0" destOrd="0" presId="urn:microsoft.com/office/officeart/2005/8/layout/hierarchy2"/>
    <dgm:cxn modelId="{F0AB0D81-44F7-44D6-B483-474C0F4B29F0}" type="presOf" srcId="{8C668BED-1553-481B-8860-851E158F203E}" destId="{A25D8DFA-F6D9-41AB-8A72-CBE9F452D688}" srcOrd="1" destOrd="0" presId="urn:microsoft.com/office/officeart/2005/8/layout/hierarchy2"/>
    <dgm:cxn modelId="{3B01D581-0EFD-4C1B-AF86-9C6BF11AAC8D}" type="presOf" srcId="{6C1D458A-EB62-4790-AFCD-AAC09E2DF442}" destId="{16D78114-EE80-434B-B50C-9D64418A4E00}" srcOrd="0" destOrd="0" presId="urn:microsoft.com/office/officeart/2005/8/layout/hierarchy2"/>
    <dgm:cxn modelId="{7E47EF89-7296-42B2-A0EF-B90D511C6B40}" srcId="{40BD698C-3024-4F57-BBA4-E4F90BE697B8}" destId="{D0D924F5-7D97-42B7-B7AB-6316FEA2A752}" srcOrd="0" destOrd="0" parTransId="{D757A707-8ECC-4564-BE93-92DECC1E1757}" sibTransId="{857E0020-73F4-4194-AD4A-6AF631286D3B}"/>
    <dgm:cxn modelId="{B7C5C78E-7759-47C2-B725-2EEF4EB4BB00}" type="presOf" srcId="{6C1D458A-EB62-4790-AFCD-AAC09E2DF442}" destId="{F49D2CB5-062D-4BC6-8278-3A1F9670EF1F}" srcOrd="1" destOrd="0" presId="urn:microsoft.com/office/officeart/2005/8/layout/hierarchy2"/>
    <dgm:cxn modelId="{7EE4FC92-D403-40A6-9362-467FEB3D6CE8}" type="presOf" srcId="{0BCEA016-1BBF-40CF-B8F1-327151FDA628}" destId="{24EDBBA8-DAAF-445B-A4F3-4A7E6E860341}" srcOrd="1" destOrd="0" presId="urn:microsoft.com/office/officeart/2005/8/layout/hierarchy2"/>
    <dgm:cxn modelId="{4E0B7FAA-EAD7-4A3F-9300-2878C557DF9F}" type="presOf" srcId="{9C8D8B62-E101-4AC8-A9D7-F4E8D26C28F6}" destId="{9266CFB3-0598-44D2-BF3E-6C15D3068CEC}" srcOrd="0" destOrd="0" presId="urn:microsoft.com/office/officeart/2005/8/layout/hierarchy2"/>
    <dgm:cxn modelId="{5A086AAB-C95E-4EC1-9333-853C5314B9C3}" type="presOf" srcId="{D757A707-8ECC-4564-BE93-92DECC1E1757}" destId="{46EA55FD-EB06-4E62-B790-B48602C63A67}" srcOrd="1" destOrd="0" presId="urn:microsoft.com/office/officeart/2005/8/layout/hierarchy2"/>
    <dgm:cxn modelId="{F73B79B7-B34D-4561-BEC5-3A399E6EADF6}" type="presOf" srcId="{0553B485-0C7D-4B59-B982-4F86079A1008}" destId="{75E81CF9-FFA0-4733-B285-146DD059AF9D}" srcOrd="1" destOrd="0" presId="urn:microsoft.com/office/officeart/2005/8/layout/hierarchy2"/>
    <dgm:cxn modelId="{04F415C1-DB9E-4D2B-86E9-CE35BA3A2526}" type="presOf" srcId="{D0D924F5-7D97-42B7-B7AB-6316FEA2A752}" destId="{44F0E425-207D-4834-B801-3DEC56FF0587}" srcOrd="0" destOrd="0" presId="urn:microsoft.com/office/officeart/2005/8/layout/hierarchy2"/>
    <dgm:cxn modelId="{F4FB58C9-424F-41A6-AA6E-CDCF5F3FDC54}" srcId="{40BD698C-3024-4F57-BBA4-E4F90BE697B8}" destId="{AAC83515-A746-4E67-B3B7-E3420943C7EE}" srcOrd="5" destOrd="0" parTransId="{8C668BED-1553-481B-8860-851E158F203E}" sibTransId="{ED572D41-4A1E-4902-B7CA-9ECA46D31293}"/>
    <dgm:cxn modelId="{A4760BEC-B823-425D-AC8F-B1C6F4892AC0}" type="presOf" srcId="{36D06A7D-80BD-492A-9BC5-18FA1C0A7EA2}" destId="{9DCC90C3-324A-4509-A998-074C4291673F}" srcOrd="0" destOrd="0" presId="urn:microsoft.com/office/officeart/2005/8/layout/hierarchy2"/>
    <dgm:cxn modelId="{5C1F35F7-4F54-49EA-8B0C-3B6E5F66EA6C}" type="presOf" srcId="{D757A707-8ECC-4564-BE93-92DECC1E1757}" destId="{C5387E6C-F6B0-4813-A767-0C327F4B35E8}" srcOrd="0" destOrd="0" presId="urn:microsoft.com/office/officeart/2005/8/layout/hierarchy2"/>
    <dgm:cxn modelId="{0979D57C-BECA-474D-A4ED-5D2E3EBB3CE1}" type="presParOf" srcId="{E29EC53D-4165-48A5-821C-4960299ED65A}" destId="{1BC54A13-FCA6-494E-B3EF-9F4CB6856833}" srcOrd="0" destOrd="0" presId="urn:microsoft.com/office/officeart/2005/8/layout/hierarchy2"/>
    <dgm:cxn modelId="{6650EF1E-6037-417C-8E13-789AD9A2DF85}" type="presParOf" srcId="{1BC54A13-FCA6-494E-B3EF-9F4CB6856833}" destId="{757300DB-EC62-4C04-B2EA-F23237EA2A55}" srcOrd="0" destOrd="0" presId="urn:microsoft.com/office/officeart/2005/8/layout/hierarchy2"/>
    <dgm:cxn modelId="{51AAA158-8D7C-4BB4-944B-9F7D1EA46403}" type="presParOf" srcId="{1BC54A13-FCA6-494E-B3EF-9F4CB6856833}" destId="{DBCB8264-F140-4448-8513-7FF986C51B6A}" srcOrd="1" destOrd="0" presId="urn:microsoft.com/office/officeart/2005/8/layout/hierarchy2"/>
    <dgm:cxn modelId="{7970D8E6-AABD-43BD-AEE7-7A259385E59D}" type="presParOf" srcId="{DBCB8264-F140-4448-8513-7FF986C51B6A}" destId="{C5387E6C-F6B0-4813-A767-0C327F4B35E8}" srcOrd="0" destOrd="0" presId="urn:microsoft.com/office/officeart/2005/8/layout/hierarchy2"/>
    <dgm:cxn modelId="{A5E395CE-FF13-432B-B90A-C2293C082E05}" type="presParOf" srcId="{C5387E6C-F6B0-4813-A767-0C327F4B35E8}" destId="{46EA55FD-EB06-4E62-B790-B48602C63A67}" srcOrd="0" destOrd="0" presId="urn:microsoft.com/office/officeart/2005/8/layout/hierarchy2"/>
    <dgm:cxn modelId="{70514024-9D84-45C3-A364-E0B65D5920B7}" type="presParOf" srcId="{DBCB8264-F140-4448-8513-7FF986C51B6A}" destId="{BAB8B26F-C313-434F-A451-1ACB4C7F6539}" srcOrd="1" destOrd="0" presId="urn:microsoft.com/office/officeart/2005/8/layout/hierarchy2"/>
    <dgm:cxn modelId="{14BA00CB-E615-407D-BD4C-96F0CCB65140}" type="presParOf" srcId="{BAB8B26F-C313-434F-A451-1ACB4C7F6539}" destId="{44F0E425-207D-4834-B801-3DEC56FF0587}" srcOrd="0" destOrd="0" presId="urn:microsoft.com/office/officeart/2005/8/layout/hierarchy2"/>
    <dgm:cxn modelId="{BB0558F3-BBF7-4D11-831E-1D90E3E5B5DB}" type="presParOf" srcId="{BAB8B26F-C313-434F-A451-1ACB4C7F6539}" destId="{2187BB41-5BDA-4635-A636-7AA296C8933E}" srcOrd="1" destOrd="0" presId="urn:microsoft.com/office/officeart/2005/8/layout/hierarchy2"/>
    <dgm:cxn modelId="{29B24CA2-3C91-43BF-BAC6-946785CEC46D}" type="presParOf" srcId="{DBCB8264-F140-4448-8513-7FF986C51B6A}" destId="{AD1F0CA8-B63A-489A-B537-F606742095E2}" srcOrd="2" destOrd="0" presId="urn:microsoft.com/office/officeart/2005/8/layout/hierarchy2"/>
    <dgm:cxn modelId="{32A50585-3F67-47DB-9DE7-03ABD6072028}" type="presParOf" srcId="{AD1F0CA8-B63A-489A-B537-F606742095E2}" destId="{24EDBBA8-DAAF-445B-A4F3-4A7E6E860341}" srcOrd="0" destOrd="0" presId="urn:microsoft.com/office/officeart/2005/8/layout/hierarchy2"/>
    <dgm:cxn modelId="{AB11FBF2-1A4A-40A3-B54E-B30CCD30BFE1}" type="presParOf" srcId="{DBCB8264-F140-4448-8513-7FF986C51B6A}" destId="{7A21D241-1E06-4FE0-9CE1-76B3E4A7AF77}" srcOrd="3" destOrd="0" presId="urn:microsoft.com/office/officeart/2005/8/layout/hierarchy2"/>
    <dgm:cxn modelId="{1CE3DE94-922A-45BC-82D5-E8A4760E55A8}" type="presParOf" srcId="{7A21D241-1E06-4FE0-9CE1-76B3E4A7AF77}" destId="{CE73602B-9680-4C90-8E72-7658D6CC6676}" srcOrd="0" destOrd="0" presId="urn:microsoft.com/office/officeart/2005/8/layout/hierarchy2"/>
    <dgm:cxn modelId="{942641D1-3C63-4F57-A046-9D4DDCD2E2E7}" type="presParOf" srcId="{7A21D241-1E06-4FE0-9CE1-76B3E4A7AF77}" destId="{721C326C-B0D4-4BAB-83BE-E8FABE188F71}" srcOrd="1" destOrd="0" presId="urn:microsoft.com/office/officeart/2005/8/layout/hierarchy2"/>
    <dgm:cxn modelId="{C6CC6169-F77F-4093-A07C-D696A0EF3E3A}" type="presParOf" srcId="{DBCB8264-F140-4448-8513-7FF986C51B6A}" destId="{9543C0C9-B3AB-4011-AB57-1DA2EC82C312}" srcOrd="4" destOrd="0" presId="urn:microsoft.com/office/officeart/2005/8/layout/hierarchy2"/>
    <dgm:cxn modelId="{7412B754-FF19-4AFA-8F34-EBC1277CD1C8}" type="presParOf" srcId="{9543C0C9-B3AB-4011-AB57-1DA2EC82C312}" destId="{75E81CF9-FFA0-4733-B285-146DD059AF9D}" srcOrd="0" destOrd="0" presId="urn:microsoft.com/office/officeart/2005/8/layout/hierarchy2"/>
    <dgm:cxn modelId="{850C0F5B-1213-472B-BB37-08AC6E6FA31E}" type="presParOf" srcId="{DBCB8264-F140-4448-8513-7FF986C51B6A}" destId="{1FBB0A1E-3EF2-426E-8F1F-A4042BADE47D}" srcOrd="5" destOrd="0" presId="urn:microsoft.com/office/officeart/2005/8/layout/hierarchy2"/>
    <dgm:cxn modelId="{B94B3126-87AD-410D-928F-1D2353B48975}" type="presParOf" srcId="{1FBB0A1E-3EF2-426E-8F1F-A4042BADE47D}" destId="{83573B00-7BB8-4387-A580-D9300C031FEC}" srcOrd="0" destOrd="0" presId="urn:microsoft.com/office/officeart/2005/8/layout/hierarchy2"/>
    <dgm:cxn modelId="{F2B5AD75-E627-4CF5-A93A-CE5195ACA257}" type="presParOf" srcId="{1FBB0A1E-3EF2-426E-8F1F-A4042BADE47D}" destId="{AA279838-A3C6-4FF8-B2D6-D88D542723AD}" srcOrd="1" destOrd="0" presId="urn:microsoft.com/office/officeart/2005/8/layout/hierarchy2"/>
    <dgm:cxn modelId="{DC21304A-4A40-48D4-8A06-C653435E90FF}" type="presParOf" srcId="{DBCB8264-F140-4448-8513-7FF986C51B6A}" destId="{9DCC90C3-324A-4509-A998-074C4291673F}" srcOrd="6" destOrd="0" presId="urn:microsoft.com/office/officeart/2005/8/layout/hierarchy2"/>
    <dgm:cxn modelId="{2FD208C8-F80C-4A05-85DE-0C0D52816742}" type="presParOf" srcId="{9DCC90C3-324A-4509-A998-074C4291673F}" destId="{CE5736A0-3ADA-4408-AC32-33B96854B628}" srcOrd="0" destOrd="0" presId="urn:microsoft.com/office/officeart/2005/8/layout/hierarchy2"/>
    <dgm:cxn modelId="{FBC1852B-64EC-439B-9AB2-A8EA64AF500C}" type="presParOf" srcId="{DBCB8264-F140-4448-8513-7FF986C51B6A}" destId="{537C63B4-737D-439D-BE31-21E7B129D1B7}" srcOrd="7" destOrd="0" presId="urn:microsoft.com/office/officeart/2005/8/layout/hierarchy2"/>
    <dgm:cxn modelId="{FAA61F8F-066B-4CDD-901B-09DB59405980}" type="presParOf" srcId="{537C63B4-737D-439D-BE31-21E7B129D1B7}" destId="{FA049591-6D5F-4A25-88FB-7644A939AC37}" srcOrd="0" destOrd="0" presId="urn:microsoft.com/office/officeart/2005/8/layout/hierarchy2"/>
    <dgm:cxn modelId="{2C7DCD8B-AF60-475B-8A28-FA502FA8706B}" type="presParOf" srcId="{537C63B4-737D-439D-BE31-21E7B129D1B7}" destId="{9B03C042-E269-4BD7-8AB7-8E7D3EEE1D20}" srcOrd="1" destOrd="0" presId="urn:microsoft.com/office/officeart/2005/8/layout/hierarchy2"/>
    <dgm:cxn modelId="{50FBF1E5-7B89-4D89-91D4-B29D5E4ECCF9}" type="presParOf" srcId="{DBCB8264-F140-4448-8513-7FF986C51B6A}" destId="{16D78114-EE80-434B-B50C-9D64418A4E00}" srcOrd="8" destOrd="0" presId="urn:microsoft.com/office/officeart/2005/8/layout/hierarchy2"/>
    <dgm:cxn modelId="{822826B2-E4FF-4A51-8046-CD52316078E5}" type="presParOf" srcId="{16D78114-EE80-434B-B50C-9D64418A4E00}" destId="{F49D2CB5-062D-4BC6-8278-3A1F9670EF1F}" srcOrd="0" destOrd="0" presId="urn:microsoft.com/office/officeart/2005/8/layout/hierarchy2"/>
    <dgm:cxn modelId="{71E3E782-A259-4C53-8D83-0DFF9DF62600}" type="presParOf" srcId="{DBCB8264-F140-4448-8513-7FF986C51B6A}" destId="{29A3A9C1-0F2F-44A3-9C5C-A186499A0E72}" srcOrd="9" destOrd="0" presId="urn:microsoft.com/office/officeart/2005/8/layout/hierarchy2"/>
    <dgm:cxn modelId="{D6BEFC4A-B7D4-4C0D-ADDC-86E2051BE761}" type="presParOf" srcId="{29A3A9C1-0F2F-44A3-9C5C-A186499A0E72}" destId="{9266CFB3-0598-44D2-BF3E-6C15D3068CEC}" srcOrd="0" destOrd="0" presId="urn:microsoft.com/office/officeart/2005/8/layout/hierarchy2"/>
    <dgm:cxn modelId="{F09A2FA3-9CC7-4E18-B435-9CC74CBF13A5}" type="presParOf" srcId="{29A3A9C1-0F2F-44A3-9C5C-A186499A0E72}" destId="{7F8FAEA2-AED8-47FA-A86C-9A450496D759}" srcOrd="1" destOrd="0" presId="urn:microsoft.com/office/officeart/2005/8/layout/hierarchy2"/>
    <dgm:cxn modelId="{614E3BC7-580D-456A-8117-181ABD2294CB}" type="presParOf" srcId="{DBCB8264-F140-4448-8513-7FF986C51B6A}" destId="{C18FDA2F-8C2A-4817-97C1-DC5B5CA5CDF0}" srcOrd="10" destOrd="0" presId="urn:microsoft.com/office/officeart/2005/8/layout/hierarchy2"/>
    <dgm:cxn modelId="{74BBE8E7-0011-46C0-AAEE-F26243F3DB17}" type="presParOf" srcId="{C18FDA2F-8C2A-4817-97C1-DC5B5CA5CDF0}" destId="{A25D8DFA-F6D9-41AB-8A72-CBE9F452D688}" srcOrd="0" destOrd="0" presId="urn:microsoft.com/office/officeart/2005/8/layout/hierarchy2"/>
    <dgm:cxn modelId="{1EDEB1E4-6933-4BE4-A77B-1AC03C6AE6DB}" type="presParOf" srcId="{DBCB8264-F140-4448-8513-7FF986C51B6A}" destId="{DB33AB18-BB9B-40EC-9CEC-367BCB396CCC}" srcOrd="11" destOrd="0" presId="urn:microsoft.com/office/officeart/2005/8/layout/hierarchy2"/>
    <dgm:cxn modelId="{DA3CC66A-5DC8-4C44-BBEA-79BE0009D253}" type="presParOf" srcId="{DB33AB18-BB9B-40EC-9CEC-367BCB396CCC}" destId="{409069DC-6D29-4342-AFCA-EA81CFF36B18}" srcOrd="0" destOrd="0" presId="urn:microsoft.com/office/officeart/2005/8/layout/hierarchy2"/>
    <dgm:cxn modelId="{2AFFC0A6-6D03-4A01-8491-252DAFFC501F}" type="presParOf" srcId="{DB33AB18-BB9B-40EC-9CEC-367BCB396CCC}" destId="{C541B7E1-AA31-4951-B539-B1D9CF08C4D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300DB-EC62-4C04-B2EA-F23237EA2A55}">
      <dsp:nvSpPr>
        <dsp:cNvPr id="0" name=""/>
        <dsp:cNvSpPr/>
      </dsp:nvSpPr>
      <dsp:spPr>
        <a:xfrm>
          <a:off x="76287" y="1344304"/>
          <a:ext cx="1798334" cy="19191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La mise en place de moyens de traçabilité permet</a:t>
          </a:r>
        </a:p>
      </dsp:txBody>
      <dsp:txXfrm>
        <a:off x="128958" y="1396975"/>
        <a:ext cx="1692992" cy="1813768"/>
      </dsp:txXfrm>
    </dsp:sp>
    <dsp:sp modelId="{C5387E6C-F6B0-4813-A767-0C327F4B35E8}">
      <dsp:nvSpPr>
        <dsp:cNvPr id="0" name=""/>
        <dsp:cNvSpPr/>
      </dsp:nvSpPr>
      <dsp:spPr>
        <a:xfrm rot="17176913">
          <a:off x="1175381" y="1357869"/>
          <a:ext cx="194331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943314" y="1330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8455" y="1322588"/>
        <a:ext cx="97165" cy="97165"/>
      </dsp:txXfrm>
    </dsp:sp>
    <dsp:sp modelId="{44F0E425-207D-4834-B801-3DEC56FF0587}">
      <dsp:nvSpPr>
        <dsp:cNvPr id="0" name=""/>
        <dsp:cNvSpPr/>
      </dsp:nvSpPr>
      <dsp:spPr>
        <a:xfrm>
          <a:off x="2419455" y="97962"/>
          <a:ext cx="8096058" cy="681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d’identifier l’origine des produits alimentaires ou industriels (composants et fournisseurs), </a:t>
          </a:r>
        </a:p>
      </dsp:txBody>
      <dsp:txXfrm>
        <a:off x="2439402" y="117909"/>
        <a:ext cx="8056164" cy="641148"/>
      </dsp:txXfrm>
    </dsp:sp>
    <dsp:sp modelId="{AD1F0CA8-B63A-489A-B537-F606742095E2}">
      <dsp:nvSpPr>
        <dsp:cNvPr id="0" name=""/>
        <dsp:cNvSpPr/>
      </dsp:nvSpPr>
      <dsp:spPr>
        <a:xfrm rot="17803409">
          <a:off x="1541243" y="1749468"/>
          <a:ext cx="121159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11590" y="1330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16748" y="1732481"/>
        <a:ext cx="60579" cy="60579"/>
      </dsp:txXfrm>
    </dsp:sp>
    <dsp:sp modelId="{CE73602B-9680-4C90-8E72-7658D6CC6676}">
      <dsp:nvSpPr>
        <dsp:cNvPr id="0" name=""/>
        <dsp:cNvSpPr/>
      </dsp:nvSpPr>
      <dsp:spPr>
        <a:xfrm>
          <a:off x="2419455" y="881161"/>
          <a:ext cx="8096058" cy="681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 suivre les transformations et les lieux de stockage, </a:t>
          </a:r>
        </a:p>
      </dsp:txBody>
      <dsp:txXfrm>
        <a:off x="2439402" y="901108"/>
        <a:ext cx="8056164" cy="641148"/>
      </dsp:txXfrm>
    </dsp:sp>
    <dsp:sp modelId="{9543C0C9-B3AB-4011-AB57-1DA2EC82C312}">
      <dsp:nvSpPr>
        <dsp:cNvPr id="0" name=""/>
        <dsp:cNvSpPr/>
      </dsp:nvSpPr>
      <dsp:spPr>
        <a:xfrm rot="19874653">
          <a:off x="1836300" y="2141068"/>
          <a:ext cx="621475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621475" y="1330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31501" y="2138833"/>
        <a:ext cx="31073" cy="31073"/>
      </dsp:txXfrm>
    </dsp:sp>
    <dsp:sp modelId="{83573B00-7BB8-4387-A580-D9300C031FEC}">
      <dsp:nvSpPr>
        <dsp:cNvPr id="0" name=""/>
        <dsp:cNvSpPr/>
      </dsp:nvSpPr>
      <dsp:spPr>
        <a:xfrm>
          <a:off x="2419455" y="1664360"/>
          <a:ext cx="8096058" cy="681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 suivre les contrôles réalisés sur le produit et ses composants, </a:t>
          </a:r>
        </a:p>
      </dsp:txBody>
      <dsp:txXfrm>
        <a:off x="2439402" y="1684307"/>
        <a:ext cx="8056164" cy="641148"/>
      </dsp:txXfrm>
    </dsp:sp>
    <dsp:sp modelId="{9DCC90C3-324A-4509-A998-074C4291673F}">
      <dsp:nvSpPr>
        <dsp:cNvPr id="0" name=""/>
        <dsp:cNvSpPr/>
      </dsp:nvSpPr>
      <dsp:spPr>
        <a:xfrm rot="2497746">
          <a:off x="1782581" y="2532667"/>
          <a:ext cx="72891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728913" y="1330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8815" y="2527747"/>
        <a:ext cx="36445" cy="36445"/>
      </dsp:txXfrm>
    </dsp:sp>
    <dsp:sp modelId="{FA049591-6D5F-4A25-88FB-7644A939AC37}">
      <dsp:nvSpPr>
        <dsp:cNvPr id="0" name=""/>
        <dsp:cNvSpPr/>
      </dsp:nvSpPr>
      <dsp:spPr>
        <a:xfrm>
          <a:off x="2419455" y="2447559"/>
          <a:ext cx="8096058" cy="681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 suivre les échanges entre grossistes, fournisseurs et revendeurs, </a:t>
          </a:r>
        </a:p>
      </dsp:txBody>
      <dsp:txXfrm>
        <a:off x="2439402" y="2467506"/>
        <a:ext cx="8056164" cy="641148"/>
      </dsp:txXfrm>
    </dsp:sp>
    <dsp:sp modelId="{16D78114-EE80-434B-B50C-9D64418A4E00}">
      <dsp:nvSpPr>
        <dsp:cNvPr id="0" name=""/>
        <dsp:cNvSpPr/>
      </dsp:nvSpPr>
      <dsp:spPr>
        <a:xfrm rot="3966915">
          <a:off x="1474234" y="2905742"/>
          <a:ext cx="134560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45607" y="1330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13398" y="2885405"/>
        <a:ext cx="67280" cy="67280"/>
      </dsp:txXfrm>
    </dsp:sp>
    <dsp:sp modelId="{9266CFB3-0598-44D2-BF3E-6C15D3068CEC}">
      <dsp:nvSpPr>
        <dsp:cNvPr id="0" name=""/>
        <dsp:cNvSpPr/>
      </dsp:nvSpPr>
      <dsp:spPr>
        <a:xfrm>
          <a:off x="2419455" y="3193709"/>
          <a:ext cx="8096058" cy="681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d’identifier les équipements utilisés dans le cycle de production, </a:t>
          </a:r>
        </a:p>
      </dsp:txBody>
      <dsp:txXfrm>
        <a:off x="2439402" y="3213656"/>
        <a:ext cx="8056164" cy="641148"/>
      </dsp:txXfrm>
    </dsp:sp>
    <dsp:sp modelId="{C18FDA2F-8C2A-4817-97C1-DC5B5CA5CDF0}">
      <dsp:nvSpPr>
        <dsp:cNvPr id="0" name=""/>
        <dsp:cNvSpPr/>
      </dsp:nvSpPr>
      <dsp:spPr>
        <a:xfrm rot="4469427">
          <a:off x="1128271" y="3272226"/>
          <a:ext cx="203753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2037533" y="1330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6099" y="3234590"/>
        <a:ext cx="101876" cy="101876"/>
      </dsp:txXfrm>
    </dsp:sp>
    <dsp:sp modelId="{409069DC-6D29-4342-AFCA-EA81CFF36B18}">
      <dsp:nvSpPr>
        <dsp:cNvPr id="0" name=""/>
        <dsp:cNvSpPr/>
      </dsp:nvSpPr>
      <dsp:spPr>
        <a:xfrm>
          <a:off x="2419455" y="3926676"/>
          <a:ext cx="8096058" cy="6810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de retrouver les clients qui ont acheté le produit. </a:t>
          </a:r>
        </a:p>
      </dsp:txBody>
      <dsp:txXfrm>
        <a:off x="2439402" y="3946623"/>
        <a:ext cx="8056164" cy="641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0092266" cy="550332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</a:p>
        </p:txBody>
      </p:sp>
      <p:sp>
        <p:nvSpPr>
          <p:cNvPr id="4" name="Rectangle 3"/>
          <p:cNvSpPr/>
          <p:nvPr/>
        </p:nvSpPr>
        <p:spPr>
          <a:xfrm>
            <a:off x="880534" y="1422400"/>
            <a:ext cx="101853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L’exigence de sécurité et de qualité jointe à l’informatisation des procédures a conduit au traçage des produits, des procédures et des livraisons. </a:t>
            </a:r>
          </a:p>
          <a:p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traçabilité est la solution apportée au besoin </a:t>
            </a:r>
          </a:p>
          <a:p>
            <a:pPr algn="ctr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sécuriser les échanges et </a:t>
            </a:r>
          </a:p>
          <a:p>
            <a:pPr algn="ctr"/>
            <a:r>
              <a:rPr lang="fr-FR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retrouver rapidement l’origine d’un produit, son bilan carbone ou son emplacement.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110913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4.1. Traçabilité du produit et traçabilité logistique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618185" y="1924487"/>
            <a:ext cx="1060873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3200" b="1" dirty="0">
                <a:solidFill>
                  <a:srgbClr val="FFFF00"/>
                </a:solidFill>
                <a:latin typeface="Myriad Pro"/>
              </a:rPr>
              <a:t>Traçabilité du produit (</a:t>
            </a:r>
            <a:r>
              <a:rPr lang="fr-FR" sz="3200" b="1" i="1" dirty="0" err="1">
                <a:solidFill>
                  <a:srgbClr val="FFFF00"/>
                </a:solidFill>
                <a:latin typeface="Myriad Pro"/>
              </a:rPr>
              <a:t>tracing</a:t>
            </a:r>
            <a:r>
              <a:rPr lang="fr-FR" sz="3200" b="1" i="1" dirty="0">
                <a:solidFill>
                  <a:srgbClr val="FFFF00"/>
                </a:solidFill>
                <a:latin typeface="Myriad Pro"/>
              </a:rPr>
              <a:t> ou </a:t>
            </a:r>
            <a:r>
              <a:rPr lang="fr-FR" sz="3200" b="1" i="1" dirty="0" err="1">
                <a:solidFill>
                  <a:srgbClr val="FFFF00"/>
                </a:solidFill>
                <a:latin typeface="Myriad Pro"/>
              </a:rPr>
              <a:t>tracking</a:t>
            </a:r>
            <a:r>
              <a:rPr lang="fr-FR" sz="3200" b="1" dirty="0">
                <a:solidFill>
                  <a:srgbClr val="FFFF00"/>
                </a:solidFill>
                <a:latin typeface="Myriad Pro"/>
              </a:rPr>
              <a:t>) </a:t>
            </a:r>
            <a:endParaRPr lang="fr-FR" sz="3200" dirty="0">
              <a:solidFill>
                <a:srgbClr val="FFFF00"/>
              </a:solidFill>
              <a:latin typeface="Myriad Pro"/>
            </a:endParaRPr>
          </a:p>
          <a:p>
            <a:pPr algn="just">
              <a:spcBef>
                <a:spcPts val="24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traçabilité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consiste à enregistrer l’origine, la composition et les transformations de produits industriels ou alimentaires. </a:t>
            </a:r>
          </a:p>
          <a:p>
            <a:pPr algn="just">
              <a:spcBef>
                <a:spcPts val="2400"/>
              </a:spcBef>
            </a:pP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Elle est imposée par l’État et les consommateurs qui exigent des normes de qualité toujours plus rigoureuses que l’entreprise doit mettre en œuvre. </a:t>
            </a:r>
          </a:p>
          <a:p>
            <a:pPr algn="just">
              <a:spcBef>
                <a:spcPts val="2400"/>
              </a:spcBef>
            </a:pP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7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965201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4.1. Traçabilité du produit et traçabilité </a:t>
            </a:r>
            <a:r>
              <a:rPr lang="fr-F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logisitque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793495914"/>
              </p:ext>
            </p:extLst>
          </p:nvPr>
        </p:nvGraphicFramePr>
        <p:xfrm>
          <a:off x="253999" y="1378214"/>
          <a:ext cx="10591801" cy="4607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372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110913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4.1. Traçabilité du produit et traçabilité logistique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653566" y="2793026"/>
            <a:ext cx="1063413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latin typeface="ITC Century Std Light"/>
              </a:rPr>
              <a:t>Le </a:t>
            </a:r>
            <a:r>
              <a:rPr lang="fr-FR" sz="3200" b="1" i="1" dirty="0">
                <a:solidFill>
                  <a:srgbClr val="FFFF00"/>
                </a:solidFill>
                <a:latin typeface="ITC Century Std Light"/>
              </a:rPr>
              <a:t>tracing</a:t>
            </a:r>
            <a:r>
              <a:rPr lang="fr-FR" sz="3200" b="1" dirty="0">
                <a:solidFill>
                  <a:srgbClr val="FFFF00"/>
                </a:solidFill>
                <a:latin typeface="ITC Century Std Light"/>
              </a:rPr>
              <a:t> </a:t>
            </a:r>
            <a:r>
              <a:rPr lang="fr-FR" sz="3200" b="1" dirty="0">
                <a:latin typeface="ITC Century Std Light"/>
              </a:rPr>
              <a:t>ou </a:t>
            </a:r>
            <a:r>
              <a:rPr lang="fr-FR" sz="3200" b="1" i="1" dirty="0" err="1">
                <a:solidFill>
                  <a:srgbClr val="FFFF00"/>
                </a:solidFill>
                <a:latin typeface="ITC Century Std Light"/>
              </a:rPr>
              <a:t>tracking</a:t>
            </a:r>
            <a:r>
              <a:rPr lang="fr-FR" sz="3200" b="1" i="1" dirty="0">
                <a:solidFill>
                  <a:srgbClr val="FFFF00"/>
                </a:solidFill>
                <a:latin typeface="ITC Century Std Light"/>
              </a:rPr>
              <a:t> </a:t>
            </a:r>
            <a:r>
              <a:rPr lang="fr-FR" sz="3200" dirty="0">
                <a:latin typeface="ITC Century Std Light"/>
              </a:rPr>
              <a:t>permet la géolocalisation d’un produit et l’identification de sa destination et de ses origines. </a:t>
            </a:r>
          </a:p>
          <a:p>
            <a:pPr algn="just">
              <a:spcBef>
                <a:spcPts val="1200"/>
              </a:spcBef>
            </a:pPr>
            <a:r>
              <a:rPr lang="fr-FR" sz="3200" dirty="0">
                <a:latin typeface="ITC Century Std Light"/>
              </a:rPr>
              <a:t>L’e-commerce a fortement changé la distribution et le suivi des livraisons. </a:t>
            </a:r>
          </a:p>
          <a:p>
            <a:pPr algn="ctr">
              <a:spcBef>
                <a:spcPts val="1200"/>
              </a:spcBef>
            </a:pPr>
            <a:r>
              <a:rPr lang="fr-FR" sz="3200" dirty="0">
                <a:latin typeface="ITC Century Std Light"/>
              </a:rPr>
              <a:t>Il doit une part de son succès à sa capacité à livrer rapidement les produits à des </a:t>
            </a:r>
            <a:r>
              <a:rPr lang="fr-FR" sz="3200" b="1" dirty="0">
                <a:latin typeface="ITC Century Std Book"/>
              </a:rPr>
              <a:t>acheteurs</a:t>
            </a:r>
            <a:r>
              <a:rPr lang="fr-FR" sz="3200" dirty="0">
                <a:latin typeface="ITC Century Std Light"/>
              </a:rPr>
              <a:t>. </a:t>
            </a:r>
          </a:p>
        </p:txBody>
      </p:sp>
      <p:pic>
        <p:nvPicPr>
          <p:cNvPr id="1026" name="Picture 2" descr="Tracking GPS - IKOSMART SARL">
            <a:extLst>
              <a:ext uri="{FF2B5EF4-FFF2-40B4-BE49-F238E27FC236}">
                <a16:creationId xmlns:a16="http://schemas.microsoft.com/office/drawing/2014/main" id="{35C8A693-4ED9-FE2B-D171-70608D2EB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496" y="1335701"/>
            <a:ext cx="31337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300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110913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4.1. Traçabilité du produit et traçabilité logistique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065" y="1707986"/>
            <a:ext cx="11074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entreprises de vente et de transport informatisent et robotisent les chaînes de stockage, de tri et de transports. </a:t>
            </a:r>
          </a:p>
          <a:p>
            <a:pPr marL="457200" indent="-457200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Chaque colis possède un identifiant qui permet de le suivre dans toutes les étapes de la livraison. </a:t>
            </a:r>
          </a:p>
          <a:p>
            <a:pPr marL="457200" indent="-457200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chaque opération ou manipulation, des scanneurs enregistrent la référence du colis et l’étape réalisée. </a:t>
            </a:r>
          </a:p>
          <a:p>
            <a:pPr marL="457200" indent="-457200" algn="just">
              <a:spcBef>
                <a:spcPts val="24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mise en ligne de ces informations permet au vendeur et à l’acheteur de suivre quasiment en temps réel la situation du produit. </a:t>
            </a:r>
          </a:p>
        </p:txBody>
      </p:sp>
    </p:spTree>
    <p:extLst>
      <p:ext uri="{BB962C8B-B14F-4D97-AF65-F5344CB8AC3E}">
        <p14:creationId xmlns:p14="http://schemas.microsoft.com/office/powerpoint/2010/main" val="354439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110913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4.2. Techniques de traçabilité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569" y="1540935"/>
            <a:ext cx="109384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Ces techniques permettent de capturer, de stocker et de gérer les informations sur le produit. </a:t>
            </a:r>
          </a:p>
          <a:p>
            <a:pPr algn="ctr">
              <a:spcBef>
                <a:spcPts val="24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de traçabilité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C’est un formulaire papier ou informatique qui enregistre les informations qui concernent l’origine du produit, ses transformations, ses coûts et ses acheminements. </a:t>
            </a:r>
          </a:p>
          <a:p>
            <a:pPr algn="just">
              <a:spcBef>
                <a:spcPts val="1200"/>
              </a:spcBef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Elle prouve la traçabilité du produit auprès des clients. Les informations sont saisies manuellement. </a:t>
            </a:r>
          </a:p>
        </p:txBody>
      </p:sp>
    </p:spTree>
    <p:extLst>
      <p:ext uri="{BB962C8B-B14F-4D97-AF65-F5344CB8AC3E}">
        <p14:creationId xmlns:p14="http://schemas.microsoft.com/office/powerpoint/2010/main" val="364904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110913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4.2. Techniques de traçabilité</a:t>
            </a:r>
          </a:p>
        </p:txBody>
      </p:sp>
      <p:sp>
        <p:nvSpPr>
          <p:cNvPr id="3" name="Rectangle 2"/>
          <p:cNvSpPr/>
          <p:nvPr/>
        </p:nvSpPr>
        <p:spPr>
          <a:xfrm>
            <a:off x="258531" y="1767495"/>
            <a:ext cx="104394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Code-barres 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codifie et identifie un produit et peut être lu par 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 lecteur optique.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est utilisé pour connaître l’origine d’un produit, l’entrer et le sortir du stock, faciliter le réapprovisionnement, aiguiller un produit en fonction de ses caractéristiques, etc.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Il offre une lecture rapide, supprime les erreurs de saisies et a un faible coût mais il offre un stockage d’informations restreint. </a:t>
            </a: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927" y="1509917"/>
            <a:ext cx="2824316" cy="1360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28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"/>
            <a:ext cx="10092266" cy="1109133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 Traçabilité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4.2. Techniques de traçabilité</a:t>
            </a:r>
          </a:p>
        </p:txBody>
      </p:sp>
      <p:sp>
        <p:nvSpPr>
          <p:cNvPr id="3" name="Rectangle 2"/>
          <p:cNvSpPr/>
          <p:nvPr/>
        </p:nvSpPr>
        <p:spPr>
          <a:xfrm>
            <a:off x="406400" y="1659285"/>
            <a:ext cx="1068493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radio-identification par puce RFID 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Cette technologie se substitue progressivement au </a:t>
            </a: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code-barres.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permet de mémoriser et de récupérer des données à distance au moyen de capteurs.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étiquettes RFID sont incorporées ou collées dans des produits ou dans des organes vivants afin de pouvoir les tracer. </a:t>
            </a:r>
          </a:p>
          <a:p>
            <a:pPr marL="342900" indent="-342900" algn="just">
              <a:spcBef>
                <a:spcPts val="1200"/>
              </a:spcBef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Ces radio-étiquettes émettent des informations à partir d’une puce RFID qui est lue à distance par des lecteurs à radiofréquence RFID. </a:t>
            </a:r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066" y="1310664"/>
            <a:ext cx="2445399" cy="166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8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286</TotalTime>
  <Words>588</Words>
  <Application>Microsoft Office PowerPoint</Application>
  <PresentationFormat>Grand écran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Century Gothic</vt:lpstr>
      <vt:lpstr>ITC Century Std Book</vt:lpstr>
      <vt:lpstr>ITC Century Std Light</vt:lpstr>
      <vt:lpstr>Myriad Pro</vt:lpstr>
      <vt:lpstr>Symbol</vt:lpstr>
      <vt:lpstr>Wingdings 3</vt:lpstr>
      <vt:lpstr>Ion</vt:lpstr>
      <vt:lpstr>4. Traçabilité</vt:lpstr>
      <vt:lpstr>4. Traçabilité 4.1. Traçabilité du produit et traçabilité logistique</vt:lpstr>
      <vt:lpstr>4. Traçabilité 4.1. Traçabilité du produit et traçabilité logisitque</vt:lpstr>
      <vt:lpstr>4. Traçabilité 4.1. Traçabilité du produit et traçabilité logistique</vt:lpstr>
      <vt:lpstr>4. Traçabilité 4.1. Traçabilité du produit et traçabilité logistique</vt:lpstr>
      <vt:lpstr>4. Traçabilité 4.2. Techniques de traçabilité</vt:lpstr>
      <vt:lpstr>4. Traçabilité 4.2. Techniques de traçabilité</vt:lpstr>
      <vt:lpstr>4. Traçabilité 4.2. Techniques de traçabilité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43</cp:revision>
  <dcterms:created xsi:type="dcterms:W3CDTF">2014-01-14T07:42:30Z</dcterms:created>
  <dcterms:modified xsi:type="dcterms:W3CDTF">2023-01-19T22:56:25Z</dcterms:modified>
</cp:coreProperties>
</file>