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57" r:id="rId3"/>
    <p:sldId id="258"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04C5EB-2D1E-4BD2-A277-F178D528F056}"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0FC56B37-911D-4299-A14E-540B3710F374}">
      <dgm:prSet phldrT="[Texte]"/>
      <dgm:spPr/>
      <dgm:t>
        <a:bodyPr/>
        <a:lstStyle/>
        <a:p>
          <a:r>
            <a:rPr lang="fr-FR" b="1" dirty="0">
              <a:solidFill>
                <a:srgbClr val="FF0000"/>
              </a:solidFill>
              <a:latin typeface="Arial" panose="020B0604020202020204" pitchFamily="34" charset="0"/>
              <a:cs typeface="Arial" panose="020B0604020202020204" pitchFamily="34" charset="0"/>
            </a:rPr>
            <a:t>Clauses obligatoires</a:t>
          </a:r>
        </a:p>
      </dgm:t>
    </dgm:pt>
    <dgm:pt modelId="{E7F92276-AFD7-4703-B672-E5E48F95B383}" type="parTrans" cxnId="{FE11FF65-B002-4CA2-8A25-DCEFDAC7DB77}">
      <dgm:prSet/>
      <dgm:spPr/>
      <dgm:t>
        <a:bodyPr/>
        <a:lstStyle/>
        <a:p>
          <a:endParaRPr lang="fr-FR">
            <a:latin typeface="Arial" panose="020B0604020202020204" pitchFamily="34" charset="0"/>
            <a:cs typeface="Arial" panose="020B0604020202020204" pitchFamily="34" charset="0"/>
          </a:endParaRPr>
        </a:p>
      </dgm:t>
    </dgm:pt>
    <dgm:pt modelId="{9B691C8B-85D4-4C5D-B2C4-11488936F7CF}" type="sibTrans" cxnId="{FE11FF65-B002-4CA2-8A25-DCEFDAC7DB77}">
      <dgm:prSet/>
      <dgm:spPr/>
      <dgm:t>
        <a:bodyPr/>
        <a:lstStyle/>
        <a:p>
          <a:endParaRPr lang="fr-FR">
            <a:latin typeface="Arial" panose="020B0604020202020204" pitchFamily="34" charset="0"/>
            <a:cs typeface="Arial" panose="020B0604020202020204" pitchFamily="34" charset="0"/>
          </a:endParaRPr>
        </a:p>
      </dgm:t>
    </dgm:pt>
    <dgm:pt modelId="{155B6394-0ABC-4C87-AFFB-C871F81EE629}">
      <dgm:prSet/>
      <dgm:spPr/>
      <dgm:t>
        <a:bodyPr/>
        <a:lstStyle/>
        <a:p>
          <a:r>
            <a:rPr lang="fr-FR" dirty="0">
              <a:latin typeface="Arial" panose="020B0604020202020204" pitchFamily="34" charset="0"/>
              <a:cs typeface="Arial" panose="020B0604020202020204" pitchFamily="34" charset="0"/>
            </a:rPr>
            <a:t>Conditions de paiement</a:t>
          </a:r>
        </a:p>
      </dgm:t>
    </dgm:pt>
    <dgm:pt modelId="{62601281-CA20-47D6-B691-7B2AD2EA40B8}" type="parTrans" cxnId="{CBFDAB57-C5B8-49C5-9F0D-EB5042459342}">
      <dgm:prSet/>
      <dgm:spPr/>
      <dgm:t>
        <a:bodyPr/>
        <a:lstStyle/>
        <a:p>
          <a:endParaRPr lang="fr-FR">
            <a:latin typeface="Arial" panose="020B0604020202020204" pitchFamily="34" charset="0"/>
            <a:cs typeface="Arial" panose="020B0604020202020204" pitchFamily="34" charset="0"/>
          </a:endParaRPr>
        </a:p>
      </dgm:t>
    </dgm:pt>
    <dgm:pt modelId="{068D5B46-923B-4AA5-965E-0D9EFD603F18}" type="sibTrans" cxnId="{CBFDAB57-C5B8-49C5-9F0D-EB5042459342}">
      <dgm:prSet/>
      <dgm:spPr/>
      <dgm:t>
        <a:bodyPr/>
        <a:lstStyle/>
        <a:p>
          <a:endParaRPr lang="fr-FR">
            <a:latin typeface="Arial" panose="020B0604020202020204" pitchFamily="34" charset="0"/>
            <a:cs typeface="Arial" panose="020B0604020202020204" pitchFamily="34" charset="0"/>
          </a:endParaRPr>
        </a:p>
      </dgm:t>
    </dgm:pt>
    <dgm:pt modelId="{4C5B5A61-AA44-4ACC-869E-CE36BB57E826}">
      <dgm:prSet/>
      <dgm:spPr/>
      <dgm:t>
        <a:bodyPr/>
        <a:lstStyle/>
        <a:p>
          <a:r>
            <a:rPr lang="fr-FR" dirty="0">
              <a:latin typeface="Arial" panose="020B0604020202020204" pitchFamily="34" charset="0"/>
              <a:cs typeface="Arial" panose="020B0604020202020204" pitchFamily="34" charset="0"/>
            </a:rPr>
            <a:t>Barèmes de prix</a:t>
          </a:r>
        </a:p>
      </dgm:t>
    </dgm:pt>
    <dgm:pt modelId="{FECBAF35-C9D8-4CB6-B6A4-5028808FBA45}" type="parTrans" cxnId="{94207C0B-5E4C-4E5A-B874-193539B0BEED}">
      <dgm:prSet/>
      <dgm:spPr/>
      <dgm:t>
        <a:bodyPr/>
        <a:lstStyle/>
        <a:p>
          <a:endParaRPr lang="fr-FR">
            <a:latin typeface="Arial" panose="020B0604020202020204" pitchFamily="34" charset="0"/>
            <a:cs typeface="Arial" panose="020B0604020202020204" pitchFamily="34" charset="0"/>
          </a:endParaRPr>
        </a:p>
      </dgm:t>
    </dgm:pt>
    <dgm:pt modelId="{61343A3F-1106-4CF3-897D-90E09B40CDAD}" type="sibTrans" cxnId="{94207C0B-5E4C-4E5A-B874-193539B0BEED}">
      <dgm:prSet/>
      <dgm:spPr/>
      <dgm:t>
        <a:bodyPr/>
        <a:lstStyle/>
        <a:p>
          <a:endParaRPr lang="fr-FR">
            <a:latin typeface="Arial" panose="020B0604020202020204" pitchFamily="34" charset="0"/>
            <a:cs typeface="Arial" panose="020B0604020202020204" pitchFamily="34" charset="0"/>
          </a:endParaRPr>
        </a:p>
      </dgm:t>
    </dgm:pt>
    <dgm:pt modelId="{A351D075-D20D-4850-B341-E4091BDF8E0B}">
      <dgm:prSet/>
      <dgm:spPr/>
      <dgm:t>
        <a:bodyPr/>
        <a:lstStyle/>
        <a:p>
          <a:r>
            <a:rPr lang="fr-FR" dirty="0">
              <a:latin typeface="Arial" panose="020B0604020202020204" pitchFamily="34" charset="0"/>
              <a:cs typeface="Arial" panose="020B0604020202020204" pitchFamily="34" charset="0"/>
            </a:rPr>
            <a:t>Rabais, remises et ristournes</a:t>
          </a:r>
        </a:p>
      </dgm:t>
    </dgm:pt>
    <dgm:pt modelId="{16BDA22B-7763-4E4E-BF22-77DEF43B157C}" type="parTrans" cxnId="{2E8507E3-1256-462D-BBBB-F8919E065B20}">
      <dgm:prSet/>
      <dgm:spPr/>
      <dgm:t>
        <a:bodyPr/>
        <a:lstStyle/>
        <a:p>
          <a:endParaRPr lang="fr-FR">
            <a:latin typeface="Arial" panose="020B0604020202020204" pitchFamily="34" charset="0"/>
            <a:cs typeface="Arial" panose="020B0604020202020204" pitchFamily="34" charset="0"/>
          </a:endParaRPr>
        </a:p>
      </dgm:t>
    </dgm:pt>
    <dgm:pt modelId="{587F8282-0073-4C78-8BC8-CDC79209B331}" type="sibTrans" cxnId="{2E8507E3-1256-462D-BBBB-F8919E065B20}">
      <dgm:prSet/>
      <dgm:spPr/>
      <dgm:t>
        <a:bodyPr/>
        <a:lstStyle/>
        <a:p>
          <a:endParaRPr lang="fr-FR">
            <a:latin typeface="Arial" panose="020B0604020202020204" pitchFamily="34" charset="0"/>
            <a:cs typeface="Arial" panose="020B0604020202020204" pitchFamily="34" charset="0"/>
          </a:endParaRPr>
        </a:p>
      </dgm:t>
    </dgm:pt>
    <dgm:pt modelId="{5DF9CF7B-AF54-4A77-B2A9-7ED8A3501E3B}">
      <dgm:prSet/>
      <dgm:spPr/>
      <dgm:t>
        <a:bodyPr/>
        <a:lstStyle/>
        <a:p>
          <a:r>
            <a:rPr lang="fr-FR" dirty="0">
              <a:latin typeface="Arial" panose="020B0604020202020204" pitchFamily="34" charset="0"/>
              <a:cs typeface="Arial" panose="020B0604020202020204" pitchFamily="34" charset="0"/>
            </a:rPr>
            <a:t>Pénalités de retard</a:t>
          </a:r>
        </a:p>
      </dgm:t>
    </dgm:pt>
    <dgm:pt modelId="{65965ED3-F2D0-4A8D-9F17-061EC2223D40}" type="parTrans" cxnId="{9B19051C-C942-4E43-A5F3-3AA2B94F1A41}">
      <dgm:prSet/>
      <dgm:spPr/>
      <dgm:t>
        <a:bodyPr/>
        <a:lstStyle/>
        <a:p>
          <a:endParaRPr lang="fr-FR">
            <a:latin typeface="Arial" panose="020B0604020202020204" pitchFamily="34" charset="0"/>
            <a:cs typeface="Arial" panose="020B0604020202020204" pitchFamily="34" charset="0"/>
          </a:endParaRPr>
        </a:p>
      </dgm:t>
    </dgm:pt>
    <dgm:pt modelId="{6E9329B4-E2AD-4874-8235-60053F18C8C2}" type="sibTrans" cxnId="{9B19051C-C942-4E43-A5F3-3AA2B94F1A41}">
      <dgm:prSet/>
      <dgm:spPr/>
      <dgm:t>
        <a:bodyPr/>
        <a:lstStyle/>
        <a:p>
          <a:endParaRPr lang="fr-FR">
            <a:latin typeface="Arial" panose="020B0604020202020204" pitchFamily="34" charset="0"/>
            <a:cs typeface="Arial" panose="020B0604020202020204" pitchFamily="34" charset="0"/>
          </a:endParaRPr>
        </a:p>
      </dgm:t>
    </dgm:pt>
    <dgm:pt modelId="{F9424BCF-60D1-4164-BC7D-F113441D66B8}">
      <dgm:prSet/>
      <dgm:spPr/>
      <dgm:t>
        <a:bodyPr/>
        <a:lstStyle/>
        <a:p>
          <a:r>
            <a:rPr lang="fr-FR" dirty="0">
              <a:latin typeface="Arial" panose="020B0604020202020204" pitchFamily="34" charset="0"/>
              <a:cs typeface="Arial" panose="020B0604020202020204" pitchFamily="34" charset="0"/>
            </a:rPr>
            <a:t>Avantages particuliers</a:t>
          </a:r>
        </a:p>
      </dgm:t>
    </dgm:pt>
    <dgm:pt modelId="{139B132B-3F94-482F-9806-38FEDC45CCB4}" type="parTrans" cxnId="{14B5FEAB-4784-4060-8257-A2309C425F09}">
      <dgm:prSet/>
      <dgm:spPr/>
      <dgm:t>
        <a:bodyPr/>
        <a:lstStyle/>
        <a:p>
          <a:endParaRPr lang="fr-FR">
            <a:latin typeface="Arial" panose="020B0604020202020204" pitchFamily="34" charset="0"/>
            <a:cs typeface="Arial" panose="020B0604020202020204" pitchFamily="34" charset="0"/>
          </a:endParaRPr>
        </a:p>
      </dgm:t>
    </dgm:pt>
    <dgm:pt modelId="{FF8C7920-1FD1-4B2C-90A5-E80F13FECF4D}" type="sibTrans" cxnId="{14B5FEAB-4784-4060-8257-A2309C425F09}">
      <dgm:prSet/>
      <dgm:spPr/>
      <dgm:t>
        <a:bodyPr/>
        <a:lstStyle/>
        <a:p>
          <a:endParaRPr lang="fr-FR">
            <a:latin typeface="Arial" panose="020B0604020202020204" pitchFamily="34" charset="0"/>
            <a:cs typeface="Arial" panose="020B0604020202020204" pitchFamily="34" charset="0"/>
          </a:endParaRPr>
        </a:p>
      </dgm:t>
    </dgm:pt>
    <dgm:pt modelId="{D1093292-3545-45D7-A14A-EB2EEC927F77}" type="pres">
      <dgm:prSet presAssocID="{E704C5EB-2D1E-4BD2-A277-F178D528F056}" presName="diagram" presStyleCnt="0">
        <dgm:presLayoutVars>
          <dgm:chPref val="1"/>
          <dgm:dir/>
          <dgm:animOne val="branch"/>
          <dgm:animLvl val="lvl"/>
          <dgm:resizeHandles/>
        </dgm:presLayoutVars>
      </dgm:prSet>
      <dgm:spPr/>
    </dgm:pt>
    <dgm:pt modelId="{A3AADD26-E8DA-46DB-9C1C-C78DB9817646}" type="pres">
      <dgm:prSet presAssocID="{0FC56B37-911D-4299-A14E-540B3710F374}" presName="root" presStyleCnt="0"/>
      <dgm:spPr/>
    </dgm:pt>
    <dgm:pt modelId="{6C8ACF75-74D3-4509-AE02-2E903A5832E8}" type="pres">
      <dgm:prSet presAssocID="{0FC56B37-911D-4299-A14E-540B3710F374}" presName="rootComposite" presStyleCnt="0"/>
      <dgm:spPr/>
    </dgm:pt>
    <dgm:pt modelId="{A5798BBB-5C72-43FC-8475-340AA7269E09}" type="pres">
      <dgm:prSet presAssocID="{0FC56B37-911D-4299-A14E-540B3710F374}" presName="rootText" presStyleLbl="node1" presStyleIdx="0" presStyleCnt="1" custScaleX="327841"/>
      <dgm:spPr/>
    </dgm:pt>
    <dgm:pt modelId="{C1CBC800-FB62-49B3-9DF8-598E5907988C}" type="pres">
      <dgm:prSet presAssocID="{0FC56B37-911D-4299-A14E-540B3710F374}" presName="rootConnector" presStyleLbl="node1" presStyleIdx="0" presStyleCnt="1"/>
      <dgm:spPr/>
    </dgm:pt>
    <dgm:pt modelId="{3018E1DB-D104-46E7-A0A6-8D3BE7A7734A}" type="pres">
      <dgm:prSet presAssocID="{0FC56B37-911D-4299-A14E-540B3710F374}" presName="childShape" presStyleCnt="0"/>
      <dgm:spPr/>
    </dgm:pt>
    <dgm:pt modelId="{C2C80492-962D-4565-AD5A-F9B066FF432A}" type="pres">
      <dgm:prSet presAssocID="{62601281-CA20-47D6-B691-7B2AD2EA40B8}" presName="Name13" presStyleLbl="parChTrans1D2" presStyleIdx="0" presStyleCnt="5"/>
      <dgm:spPr/>
    </dgm:pt>
    <dgm:pt modelId="{0DDC4095-2CF5-4307-8C81-D2458C171FF0}" type="pres">
      <dgm:prSet presAssocID="{155B6394-0ABC-4C87-AFFB-C871F81EE629}" presName="childText" presStyleLbl="bgAcc1" presStyleIdx="0" presStyleCnt="5" custScaleX="490627">
        <dgm:presLayoutVars>
          <dgm:bulletEnabled val="1"/>
        </dgm:presLayoutVars>
      </dgm:prSet>
      <dgm:spPr/>
    </dgm:pt>
    <dgm:pt modelId="{864E37C6-B27A-4590-AAAA-22FF4D98F24E}" type="pres">
      <dgm:prSet presAssocID="{FECBAF35-C9D8-4CB6-B6A4-5028808FBA45}" presName="Name13" presStyleLbl="parChTrans1D2" presStyleIdx="1" presStyleCnt="5"/>
      <dgm:spPr/>
    </dgm:pt>
    <dgm:pt modelId="{0E30B491-F59C-4862-ACC2-3403E54C9C9C}" type="pres">
      <dgm:prSet presAssocID="{4C5B5A61-AA44-4ACC-869E-CE36BB57E826}" presName="childText" presStyleLbl="bgAcc1" presStyleIdx="1" presStyleCnt="5" custScaleX="490627">
        <dgm:presLayoutVars>
          <dgm:bulletEnabled val="1"/>
        </dgm:presLayoutVars>
      </dgm:prSet>
      <dgm:spPr/>
    </dgm:pt>
    <dgm:pt modelId="{744AB429-4402-4BF7-B307-783BA25C42EB}" type="pres">
      <dgm:prSet presAssocID="{16BDA22B-7763-4E4E-BF22-77DEF43B157C}" presName="Name13" presStyleLbl="parChTrans1D2" presStyleIdx="2" presStyleCnt="5"/>
      <dgm:spPr/>
    </dgm:pt>
    <dgm:pt modelId="{D13364F1-A4B7-45F5-8368-18A5CDD8269C}" type="pres">
      <dgm:prSet presAssocID="{A351D075-D20D-4850-B341-E4091BDF8E0B}" presName="childText" presStyleLbl="bgAcc1" presStyleIdx="2" presStyleCnt="5" custScaleX="490627">
        <dgm:presLayoutVars>
          <dgm:bulletEnabled val="1"/>
        </dgm:presLayoutVars>
      </dgm:prSet>
      <dgm:spPr/>
    </dgm:pt>
    <dgm:pt modelId="{45D0C1E8-F40E-4A24-B3EB-580850F89129}" type="pres">
      <dgm:prSet presAssocID="{65965ED3-F2D0-4A8D-9F17-061EC2223D40}" presName="Name13" presStyleLbl="parChTrans1D2" presStyleIdx="3" presStyleCnt="5"/>
      <dgm:spPr/>
    </dgm:pt>
    <dgm:pt modelId="{AA721ED9-83E6-4DF8-B420-5F795260F433}" type="pres">
      <dgm:prSet presAssocID="{5DF9CF7B-AF54-4A77-B2A9-7ED8A3501E3B}" presName="childText" presStyleLbl="bgAcc1" presStyleIdx="3" presStyleCnt="5" custScaleX="490627">
        <dgm:presLayoutVars>
          <dgm:bulletEnabled val="1"/>
        </dgm:presLayoutVars>
      </dgm:prSet>
      <dgm:spPr/>
    </dgm:pt>
    <dgm:pt modelId="{AF6DE331-9AA2-4581-BF3E-491D8B0C46FD}" type="pres">
      <dgm:prSet presAssocID="{139B132B-3F94-482F-9806-38FEDC45CCB4}" presName="Name13" presStyleLbl="parChTrans1D2" presStyleIdx="4" presStyleCnt="5"/>
      <dgm:spPr/>
    </dgm:pt>
    <dgm:pt modelId="{2F12EA01-24FF-4C92-BEBA-7B96215991E3}" type="pres">
      <dgm:prSet presAssocID="{F9424BCF-60D1-4164-BC7D-F113441D66B8}" presName="childText" presStyleLbl="bgAcc1" presStyleIdx="4" presStyleCnt="5" custScaleX="490627">
        <dgm:presLayoutVars>
          <dgm:bulletEnabled val="1"/>
        </dgm:presLayoutVars>
      </dgm:prSet>
      <dgm:spPr/>
    </dgm:pt>
  </dgm:ptLst>
  <dgm:cxnLst>
    <dgm:cxn modelId="{94207C0B-5E4C-4E5A-B874-193539B0BEED}" srcId="{0FC56B37-911D-4299-A14E-540B3710F374}" destId="{4C5B5A61-AA44-4ACC-869E-CE36BB57E826}" srcOrd="1" destOrd="0" parTransId="{FECBAF35-C9D8-4CB6-B6A4-5028808FBA45}" sibTransId="{61343A3F-1106-4CF3-897D-90E09B40CDAD}"/>
    <dgm:cxn modelId="{5F13181B-EDF3-4169-AE5D-A5794484C49F}" type="presOf" srcId="{0FC56B37-911D-4299-A14E-540B3710F374}" destId="{C1CBC800-FB62-49B3-9DF8-598E5907988C}" srcOrd="1" destOrd="0" presId="urn:microsoft.com/office/officeart/2005/8/layout/hierarchy3"/>
    <dgm:cxn modelId="{9B19051C-C942-4E43-A5F3-3AA2B94F1A41}" srcId="{0FC56B37-911D-4299-A14E-540B3710F374}" destId="{5DF9CF7B-AF54-4A77-B2A9-7ED8A3501E3B}" srcOrd="3" destOrd="0" parTransId="{65965ED3-F2D0-4A8D-9F17-061EC2223D40}" sibTransId="{6E9329B4-E2AD-4874-8235-60053F18C8C2}"/>
    <dgm:cxn modelId="{B501AA27-B5B3-4D46-8C26-3E17E445AB3A}" type="presOf" srcId="{F9424BCF-60D1-4164-BC7D-F113441D66B8}" destId="{2F12EA01-24FF-4C92-BEBA-7B96215991E3}" srcOrd="0" destOrd="0" presId="urn:microsoft.com/office/officeart/2005/8/layout/hierarchy3"/>
    <dgm:cxn modelId="{D47BE829-77A1-4074-A6A7-ECE7670370F2}" type="presOf" srcId="{A351D075-D20D-4850-B341-E4091BDF8E0B}" destId="{D13364F1-A4B7-45F5-8368-18A5CDD8269C}" srcOrd="0" destOrd="0" presId="urn:microsoft.com/office/officeart/2005/8/layout/hierarchy3"/>
    <dgm:cxn modelId="{9EBA032D-AB99-4EB5-AAF9-CC7372A76830}" type="presOf" srcId="{FECBAF35-C9D8-4CB6-B6A4-5028808FBA45}" destId="{864E37C6-B27A-4590-AAAA-22FF4D98F24E}" srcOrd="0" destOrd="0" presId="urn:microsoft.com/office/officeart/2005/8/layout/hierarchy3"/>
    <dgm:cxn modelId="{A0E55665-C93C-4546-9238-B3952365208C}" type="presOf" srcId="{62601281-CA20-47D6-B691-7B2AD2EA40B8}" destId="{C2C80492-962D-4565-AD5A-F9B066FF432A}" srcOrd="0" destOrd="0" presId="urn:microsoft.com/office/officeart/2005/8/layout/hierarchy3"/>
    <dgm:cxn modelId="{FE11FF65-B002-4CA2-8A25-DCEFDAC7DB77}" srcId="{E704C5EB-2D1E-4BD2-A277-F178D528F056}" destId="{0FC56B37-911D-4299-A14E-540B3710F374}" srcOrd="0" destOrd="0" parTransId="{E7F92276-AFD7-4703-B672-E5E48F95B383}" sibTransId="{9B691C8B-85D4-4C5D-B2C4-11488936F7CF}"/>
    <dgm:cxn modelId="{4951DA6F-7C10-48AD-9AE0-38C0A4FAAAA4}" type="presOf" srcId="{E704C5EB-2D1E-4BD2-A277-F178D528F056}" destId="{D1093292-3545-45D7-A14A-EB2EEC927F77}" srcOrd="0" destOrd="0" presId="urn:microsoft.com/office/officeart/2005/8/layout/hierarchy3"/>
    <dgm:cxn modelId="{A9BBB953-6537-4083-9E8D-D24467BF5989}" type="presOf" srcId="{5DF9CF7B-AF54-4A77-B2A9-7ED8A3501E3B}" destId="{AA721ED9-83E6-4DF8-B420-5F795260F433}" srcOrd="0" destOrd="0" presId="urn:microsoft.com/office/officeart/2005/8/layout/hierarchy3"/>
    <dgm:cxn modelId="{CBFDAB57-C5B8-49C5-9F0D-EB5042459342}" srcId="{0FC56B37-911D-4299-A14E-540B3710F374}" destId="{155B6394-0ABC-4C87-AFFB-C871F81EE629}" srcOrd="0" destOrd="0" parTransId="{62601281-CA20-47D6-B691-7B2AD2EA40B8}" sibTransId="{068D5B46-923B-4AA5-965E-0D9EFD603F18}"/>
    <dgm:cxn modelId="{51C9C080-2B54-41BD-A8F6-5F3A9C066C57}" type="presOf" srcId="{139B132B-3F94-482F-9806-38FEDC45CCB4}" destId="{AF6DE331-9AA2-4581-BF3E-491D8B0C46FD}" srcOrd="0" destOrd="0" presId="urn:microsoft.com/office/officeart/2005/8/layout/hierarchy3"/>
    <dgm:cxn modelId="{41EC3D82-93B9-4F39-8C6D-61679A498C21}" type="presOf" srcId="{155B6394-0ABC-4C87-AFFB-C871F81EE629}" destId="{0DDC4095-2CF5-4307-8C81-D2458C171FF0}" srcOrd="0" destOrd="0" presId="urn:microsoft.com/office/officeart/2005/8/layout/hierarchy3"/>
    <dgm:cxn modelId="{5D90199C-8B50-4245-A80C-5F873B95B069}" type="presOf" srcId="{65965ED3-F2D0-4A8D-9F17-061EC2223D40}" destId="{45D0C1E8-F40E-4A24-B3EB-580850F89129}" srcOrd="0" destOrd="0" presId="urn:microsoft.com/office/officeart/2005/8/layout/hierarchy3"/>
    <dgm:cxn modelId="{B9E49CA0-AE50-4218-A435-C9E5FAA6FBB2}" type="presOf" srcId="{16BDA22B-7763-4E4E-BF22-77DEF43B157C}" destId="{744AB429-4402-4BF7-B307-783BA25C42EB}" srcOrd="0" destOrd="0" presId="urn:microsoft.com/office/officeart/2005/8/layout/hierarchy3"/>
    <dgm:cxn modelId="{14B5FEAB-4784-4060-8257-A2309C425F09}" srcId="{0FC56B37-911D-4299-A14E-540B3710F374}" destId="{F9424BCF-60D1-4164-BC7D-F113441D66B8}" srcOrd="4" destOrd="0" parTransId="{139B132B-3F94-482F-9806-38FEDC45CCB4}" sibTransId="{FF8C7920-1FD1-4B2C-90A5-E80F13FECF4D}"/>
    <dgm:cxn modelId="{27D55AD0-9DD4-403F-940E-9F5AEABBF4FB}" type="presOf" srcId="{4C5B5A61-AA44-4ACC-869E-CE36BB57E826}" destId="{0E30B491-F59C-4862-ACC2-3403E54C9C9C}" srcOrd="0" destOrd="0" presId="urn:microsoft.com/office/officeart/2005/8/layout/hierarchy3"/>
    <dgm:cxn modelId="{2E8507E3-1256-462D-BBBB-F8919E065B20}" srcId="{0FC56B37-911D-4299-A14E-540B3710F374}" destId="{A351D075-D20D-4850-B341-E4091BDF8E0B}" srcOrd="2" destOrd="0" parTransId="{16BDA22B-7763-4E4E-BF22-77DEF43B157C}" sibTransId="{587F8282-0073-4C78-8BC8-CDC79209B331}"/>
    <dgm:cxn modelId="{4A62DAEE-A35D-41A8-86C6-345F840A1BAC}" type="presOf" srcId="{0FC56B37-911D-4299-A14E-540B3710F374}" destId="{A5798BBB-5C72-43FC-8475-340AA7269E09}" srcOrd="0" destOrd="0" presId="urn:microsoft.com/office/officeart/2005/8/layout/hierarchy3"/>
    <dgm:cxn modelId="{176A25D1-160A-4FDD-A09E-00B756A78F02}" type="presParOf" srcId="{D1093292-3545-45D7-A14A-EB2EEC927F77}" destId="{A3AADD26-E8DA-46DB-9C1C-C78DB9817646}" srcOrd="0" destOrd="0" presId="urn:microsoft.com/office/officeart/2005/8/layout/hierarchy3"/>
    <dgm:cxn modelId="{2BE679D0-6E58-4A63-ADE1-9F3638FAB1B3}" type="presParOf" srcId="{A3AADD26-E8DA-46DB-9C1C-C78DB9817646}" destId="{6C8ACF75-74D3-4509-AE02-2E903A5832E8}" srcOrd="0" destOrd="0" presId="urn:microsoft.com/office/officeart/2005/8/layout/hierarchy3"/>
    <dgm:cxn modelId="{8D53F989-8A6F-4E55-B8F2-AAD40C03BD09}" type="presParOf" srcId="{6C8ACF75-74D3-4509-AE02-2E903A5832E8}" destId="{A5798BBB-5C72-43FC-8475-340AA7269E09}" srcOrd="0" destOrd="0" presId="urn:microsoft.com/office/officeart/2005/8/layout/hierarchy3"/>
    <dgm:cxn modelId="{0AB073B2-DFE9-49EF-B9CD-E2A0E80DE232}" type="presParOf" srcId="{6C8ACF75-74D3-4509-AE02-2E903A5832E8}" destId="{C1CBC800-FB62-49B3-9DF8-598E5907988C}" srcOrd="1" destOrd="0" presId="urn:microsoft.com/office/officeart/2005/8/layout/hierarchy3"/>
    <dgm:cxn modelId="{449BF1AF-BCE1-40F9-B001-90BA7AA1476E}" type="presParOf" srcId="{A3AADD26-E8DA-46DB-9C1C-C78DB9817646}" destId="{3018E1DB-D104-46E7-A0A6-8D3BE7A7734A}" srcOrd="1" destOrd="0" presId="urn:microsoft.com/office/officeart/2005/8/layout/hierarchy3"/>
    <dgm:cxn modelId="{121E7662-A89B-495C-8C83-B88B375053D8}" type="presParOf" srcId="{3018E1DB-D104-46E7-A0A6-8D3BE7A7734A}" destId="{C2C80492-962D-4565-AD5A-F9B066FF432A}" srcOrd="0" destOrd="0" presId="urn:microsoft.com/office/officeart/2005/8/layout/hierarchy3"/>
    <dgm:cxn modelId="{44F844F4-7D72-4D94-8775-738DDB6CA635}" type="presParOf" srcId="{3018E1DB-D104-46E7-A0A6-8D3BE7A7734A}" destId="{0DDC4095-2CF5-4307-8C81-D2458C171FF0}" srcOrd="1" destOrd="0" presId="urn:microsoft.com/office/officeart/2005/8/layout/hierarchy3"/>
    <dgm:cxn modelId="{CA9F7B6E-CE65-496F-8BB5-09EF3D74409A}" type="presParOf" srcId="{3018E1DB-D104-46E7-A0A6-8D3BE7A7734A}" destId="{864E37C6-B27A-4590-AAAA-22FF4D98F24E}" srcOrd="2" destOrd="0" presId="urn:microsoft.com/office/officeart/2005/8/layout/hierarchy3"/>
    <dgm:cxn modelId="{9C43C0B7-0C14-435B-8BBD-5F0EBF5CBAEC}" type="presParOf" srcId="{3018E1DB-D104-46E7-A0A6-8D3BE7A7734A}" destId="{0E30B491-F59C-4862-ACC2-3403E54C9C9C}" srcOrd="3" destOrd="0" presId="urn:microsoft.com/office/officeart/2005/8/layout/hierarchy3"/>
    <dgm:cxn modelId="{65C60F38-2D44-4650-88D5-F0133598745F}" type="presParOf" srcId="{3018E1DB-D104-46E7-A0A6-8D3BE7A7734A}" destId="{744AB429-4402-4BF7-B307-783BA25C42EB}" srcOrd="4" destOrd="0" presId="urn:microsoft.com/office/officeart/2005/8/layout/hierarchy3"/>
    <dgm:cxn modelId="{12EA00C9-861A-4433-838B-0128DDD8384E}" type="presParOf" srcId="{3018E1DB-D104-46E7-A0A6-8D3BE7A7734A}" destId="{D13364F1-A4B7-45F5-8368-18A5CDD8269C}" srcOrd="5" destOrd="0" presId="urn:microsoft.com/office/officeart/2005/8/layout/hierarchy3"/>
    <dgm:cxn modelId="{63BDFF7A-F812-4A9A-BA4E-BEC29218AABC}" type="presParOf" srcId="{3018E1DB-D104-46E7-A0A6-8D3BE7A7734A}" destId="{45D0C1E8-F40E-4A24-B3EB-580850F89129}" srcOrd="6" destOrd="0" presId="urn:microsoft.com/office/officeart/2005/8/layout/hierarchy3"/>
    <dgm:cxn modelId="{54F2315B-D1E0-410A-8576-59376A3A3732}" type="presParOf" srcId="{3018E1DB-D104-46E7-A0A6-8D3BE7A7734A}" destId="{AA721ED9-83E6-4DF8-B420-5F795260F433}" srcOrd="7" destOrd="0" presId="urn:microsoft.com/office/officeart/2005/8/layout/hierarchy3"/>
    <dgm:cxn modelId="{0F9DF1C9-336D-4DB8-9E48-F5216AFAC496}" type="presParOf" srcId="{3018E1DB-D104-46E7-A0A6-8D3BE7A7734A}" destId="{AF6DE331-9AA2-4581-BF3E-491D8B0C46FD}" srcOrd="8" destOrd="0" presId="urn:microsoft.com/office/officeart/2005/8/layout/hierarchy3"/>
    <dgm:cxn modelId="{3BBE70C6-FC44-4595-ABD6-9999177BD5F5}" type="presParOf" srcId="{3018E1DB-D104-46E7-A0A6-8D3BE7A7734A}" destId="{2F12EA01-24FF-4C92-BEBA-7B96215991E3}"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C7E130-3072-4D33-96F5-D25A1EEDD344}"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0F5A40A5-00FE-4C31-A164-11880140D4C2}">
      <dgm:prSet phldrT="[Texte]" custT="1"/>
      <dgm:spPr/>
      <dgm:t>
        <a:bodyPr/>
        <a:lstStyle/>
        <a:p>
          <a:r>
            <a:rPr lang="fr-FR" sz="2400" b="1" dirty="0">
              <a:latin typeface="Arial" panose="020B0604020202020204" pitchFamily="34" charset="0"/>
              <a:cs typeface="Arial" panose="020B0604020202020204" pitchFamily="34" charset="0"/>
            </a:rPr>
            <a:t>Clauses facultatives</a:t>
          </a:r>
        </a:p>
      </dgm:t>
    </dgm:pt>
    <dgm:pt modelId="{57E4F18F-8680-4811-8854-461CD0CD869A}" type="parTrans" cxnId="{D7EB9A28-70E0-4FCB-9905-645C3D140F27}">
      <dgm:prSet/>
      <dgm:spPr/>
      <dgm:t>
        <a:bodyPr/>
        <a:lstStyle/>
        <a:p>
          <a:endParaRPr lang="fr-FR"/>
        </a:p>
      </dgm:t>
    </dgm:pt>
    <dgm:pt modelId="{6A9A64E3-11A7-44CC-896B-523752A07C20}" type="sibTrans" cxnId="{D7EB9A28-70E0-4FCB-9905-645C3D140F27}">
      <dgm:prSet/>
      <dgm:spPr/>
      <dgm:t>
        <a:bodyPr/>
        <a:lstStyle/>
        <a:p>
          <a:endParaRPr lang="fr-FR"/>
        </a:p>
      </dgm:t>
    </dgm:pt>
    <dgm:pt modelId="{ED730094-9C38-43E2-8480-742BD234DAFC}">
      <dgm:prSet custT="1"/>
      <dgm:spPr/>
      <dgm:t>
        <a:bodyPr/>
        <a:lstStyle/>
        <a:p>
          <a:pPr algn="l"/>
          <a:r>
            <a:rPr lang="fr-FR" sz="1800" b="1" dirty="0">
              <a:latin typeface="Arial" panose="020B0604020202020204" pitchFamily="34" charset="0"/>
              <a:cs typeface="Arial" panose="020B0604020202020204" pitchFamily="34" charset="0"/>
            </a:rPr>
            <a:t>Clauses relatives à </a:t>
          </a:r>
          <a:r>
            <a:rPr lang="fr-FR" sz="1800" b="1" dirty="0">
              <a:solidFill>
                <a:schemeClr val="bg1"/>
              </a:solidFill>
              <a:latin typeface="Arial" panose="020B0604020202020204" pitchFamily="34" charset="0"/>
              <a:cs typeface="Arial" panose="020B0604020202020204" pitchFamily="34" charset="0"/>
            </a:rPr>
            <a:t>l’acceptation de la commande.</a:t>
          </a:r>
        </a:p>
      </dgm:t>
    </dgm:pt>
    <dgm:pt modelId="{22439A23-9E23-4140-BFC4-595F17C174BD}" type="parTrans" cxnId="{CEDE3F35-FE40-4516-A001-E60687AD748B}">
      <dgm:prSet/>
      <dgm:spPr/>
      <dgm:t>
        <a:bodyPr/>
        <a:lstStyle/>
        <a:p>
          <a:endParaRPr lang="fr-FR"/>
        </a:p>
      </dgm:t>
    </dgm:pt>
    <dgm:pt modelId="{2CC984D7-0126-4EFD-8B6C-E6861892830C}" type="sibTrans" cxnId="{CEDE3F35-FE40-4516-A001-E60687AD748B}">
      <dgm:prSet/>
      <dgm:spPr/>
      <dgm:t>
        <a:bodyPr/>
        <a:lstStyle/>
        <a:p>
          <a:endParaRPr lang="fr-FR"/>
        </a:p>
      </dgm:t>
    </dgm:pt>
    <dgm:pt modelId="{2B42EC6E-7F20-4B6B-A028-F82DAB39B993}">
      <dgm:prSet custT="1"/>
      <dgm:spPr/>
      <dgm:t>
        <a:bodyPr/>
        <a:lstStyle/>
        <a:p>
          <a:pPr algn="l"/>
          <a:r>
            <a:rPr lang="fr-FR" sz="1800" b="1" dirty="0">
              <a:solidFill>
                <a:schemeClr val="bg1"/>
              </a:solidFill>
              <a:latin typeface="Arial" panose="020B0604020202020204" pitchFamily="34" charset="0"/>
              <a:cs typeface="Arial" panose="020B0604020202020204" pitchFamily="34" charset="0"/>
            </a:rPr>
            <a:t>Clauses relatives aux délais de livraison.</a:t>
          </a:r>
        </a:p>
      </dgm:t>
    </dgm:pt>
    <dgm:pt modelId="{7C9F9EDA-9B18-40FE-80A5-081872F0E2C3}" type="parTrans" cxnId="{40E12686-E782-4ED5-ADFE-61836641D6B0}">
      <dgm:prSet/>
      <dgm:spPr/>
      <dgm:t>
        <a:bodyPr/>
        <a:lstStyle/>
        <a:p>
          <a:endParaRPr lang="fr-FR"/>
        </a:p>
      </dgm:t>
    </dgm:pt>
    <dgm:pt modelId="{6F4CF62D-0E5F-48A4-BA3D-46CE3C954582}" type="sibTrans" cxnId="{40E12686-E782-4ED5-ADFE-61836641D6B0}">
      <dgm:prSet/>
      <dgm:spPr/>
      <dgm:t>
        <a:bodyPr/>
        <a:lstStyle/>
        <a:p>
          <a:endParaRPr lang="fr-FR"/>
        </a:p>
      </dgm:t>
    </dgm:pt>
    <dgm:pt modelId="{46DD0C80-D3D6-4E28-93BF-06F9C2BF0442}">
      <dgm:prSet custT="1"/>
      <dgm:spPr/>
      <dgm:t>
        <a:bodyPr/>
        <a:lstStyle/>
        <a:p>
          <a:pPr algn="l"/>
          <a:r>
            <a:rPr lang="fr-FR" sz="1800" b="1" dirty="0">
              <a:solidFill>
                <a:schemeClr val="bg1"/>
              </a:solidFill>
              <a:latin typeface="Arial" panose="020B0604020202020204" pitchFamily="34" charset="0"/>
              <a:cs typeface="Arial" panose="020B0604020202020204" pitchFamily="34" charset="0"/>
            </a:rPr>
            <a:t>Clauses relatives au retour des marchandises.</a:t>
          </a:r>
        </a:p>
      </dgm:t>
    </dgm:pt>
    <dgm:pt modelId="{5607DC9C-8BFF-4D4D-B640-0D08FC4852BD}" type="parTrans" cxnId="{E393EB90-768D-43EF-BCAD-C296A82342D2}">
      <dgm:prSet/>
      <dgm:spPr/>
      <dgm:t>
        <a:bodyPr/>
        <a:lstStyle/>
        <a:p>
          <a:endParaRPr lang="fr-FR"/>
        </a:p>
      </dgm:t>
    </dgm:pt>
    <dgm:pt modelId="{EBDADBBB-89A5-4A46-B1CF-8E397B75E176}" type="sibTrans" cxnId="{E393EB90-768D-43EF-BCAD-C296A82342D2}">
      <dgm:prSet/>
      <dgm:spPr/>
      <dgm:t>
        <a:bodyPr/>
        <a:lstStyle/>
        <a:p>
          <a:endParaRPr lang="fr-FR"/>
        </a:p>
      </dgm:t>
    </dgm:pt>
    <dgm:pt modelId="{C09AC349-7AB3-4DB7-835E-1581C1E466E9}">
      <dgm:prSet custT="1"/>
      <dgm:spPr/>
      <dgm:t>
        <a:bodyPr/>
        <a:lstStyle/>
        <a:p>
          <a:pPr algn="l"/>
          <a:r>
            <a:rPr lang="fr-FR" sz="1800" b="1" dirty="0">
              <a:solidFill>
                <a:schemeClr val="bg1"/>
              </a:solidFill>
              <a:latin typeface="Arial" panose="020B0604020202020204" pitchFamily="34" charset="0"/>
              <a:cs typeface="Arial" panose="020B0604020202020204" pitchFamily="34" charset="0"/>
            </a:rPr>
            <a:t>Clause de déchéance du terme. Elle doit être insérée dans le cadre d’un contrat de vente à crédit stipulant plusieurs échéances de paiement.</a:t>
          </a:r>
        </a:p>
      </dgm:t>
    </dgm:pt>
    <dgm:pt modelId="{70DD5A98-4843-40C4-B8D7-6BF734D86B37}" type="parTrans" cxnId="{C0A626CB-F812-4A14-AD9D-9B08C52D1D87}">
      <dgm:prSet/>
      <dgm:spPr/>
      <dgm:t>
        <a:bodyPr/>
        <a:lstStyle/>
        <a:p>
          <a:endParaRPr lang="fr-FR"/>
        </a:p>
      </dgm:t>
    </dgm:pt>
    <dgm:pt modelId="{C776CCB4-A772-4B14-B2A4-2A8793BFB912}" type="sibTrans" cxnId="{C0A626CB-F812-4A14-AD9D-9B08C52D1D87}">
      <dgm:prSet/>
      <dgm:spPr/>
      <dgm:t>
        <a:bodyPr/>
        <a:lstStyle/>
        <a:p>
          <a:endParaRPr lang="fr-FR"/>
        </a:p>
      </dgm:t>
    </dgm:pt>
    <dgm:pt modelId="{E749E249-3C0C-455F-B5AD-C6986F1AF15E}">
      <dgm:prSet custT="1"/>
      <dgm:spPr/>
      <dgm:t>
        <a:bodyPr/>
        <a:lstStyle/>
        <a:p>
          <a:pPr algn="l"/>
          <a:r>
            <a:rPr lang="fr-FR" sz="1800" b="1" dirty="0">
              <a:solidFill>
                <a:schemeClr val="bg1"/>
              </a:solidFill>
              <a:latin typeface="Arial" panose="020B0604020202020204" pitchFamily="34" charset="0"/>
              <a:cs typeface="Arial" panose="020B0604020202020204" pitchFamily="34" charset="0"/>
            </a:rPr>
            <a:t>Clause résolutoire. Permet en cas de non-paiement du client d’annuler le contrat de vente et de récupérer le bien sans avoir à engager une action judiciaire devant les tribunaux compétents.</a:t>
          </a:r>
        </a:p>
      </dgm:t>
    </dgm:pt>
    <dgm:pt modelId="{2906E5B9-D5A6-4E5C-ADE1-40FCFD81598E}" type="parTrans" cxnId="{4790DED3-6556-4843-9101-A103F8D5D472}">
      <dgm:prSet/>
      <dgm:spPr/>
      <dgm:t>
        <a:bodyPr/>
        <a:lstStyle/>
        <a:p>
          <a:endParaRPr lang="fr-FR"/>
        </a:p>
      </dgm:t>
    </dgm:pt>
    <dgm:pt modelId="{7E6688BE-9DBA-480C-999E-0C5DBCD2E670}" type="sibTrans" cxnId="{4790DED3-6556-4843-9101-A103F8D5D472}">
      <dgm:prSet/>
      <dgm:spPr/>
      <dgm:t>
        <a:bodyPr/>
        <a:lstStyle/>
        <a:p>
          <a:endParaRPr lang="fr-FR"/>
        </a:p>
      </dgm:t>
    </dgm:pt>
    <dgm:pt modelId="{1D617827-483F-4127-ACA4-9AF8BE825BE2}">
      <dgm:prSet custT="1"/>
      <dgm:spPr/>
      <dgm:t>
        <a:bodyPr/>
        <a:lstStyle/>
        <a:p>
          <a:pPr algn="l"/>
          <a:r>
            <a:rPr lang="fr-FR" sz="1800" b="1" dirty="0">
              <a:solidFill>
                <a:schemeClr val="bg1"/>
              </a:solidFill>
              <a:latin typeface="Arial" panose="020B0604020202020204" pitchFamily="34" charset="0"/>
              <a:cs typeface="Arial" panose="020B0604020202020204" pitchFamily="34" charset="0"/>
            </a:rPr>
            <a:t>Clause de réserve de propriété. (obligatoirement écrit et établie au plus tard au moment de la livraison), d’où l’importance de faire figurer cette clause dans les tarifs, les factures et particulièrement les bons de livraison.</a:t>
          </a:r>
        </a:p>
      </dgm:t>
    </dgm:pt>
    <dgm:pt modelId="{2ED7C8BF-0B6F-4D84-BD0D-D9CC3862FE42}" type="parTrans" cxnId="{77B93003-B0FC-4DBB-A09B-E87AE2FB0265}">
      <dgm:prSet/>
      <dgm:spPr/>
      <dgm:t>
        <a:bodyPr/>
        <a:lstStyle/>
        <a:p>
          <a:endParaRPr lang="fr-FR"/>
        </a:p>
      </dgm:t>
    </dgm:pt>
    <dgm:pt modelId="{0B531A2D-DB38-4ECB-B787-5C94CD18D38B}" type="sibTrans" cxnId="{77B93003-B0FC-4DBB-A09B-E87AE2FB0265}">
      <dgm:prSet/>
      <dgm:spPr/>
      <dgm:t>
        <a:bodyPr/>
        <a:lstStyle/>
        <a:p>
          <a:endParaRPr lang="fr-FR"/>
        </a:p>
      </dgm:t>
    </dgm:pt>
    <dgm:pt modelId="{E1DA192F-1AD2-4CD7-A8C4-590853A85B0C}">
      <dgm:prSet custT="1"/>
      <dgm:spPr/>
      <dgm:t>
        <a:bodyPr/>
        <a:lstStyle/>
        <a:p>
          <a:pPr algn="l"/>
          <a:r>
            <a:rPr lang="fr-FR" sz="1800" b="1" dirty="0">
              <a:solidFill>
                <a:schemeClr val="bg1"/>
              </a:solidFill>
              <a:latin typeface="Arial" panose="020B0604020202020204" pitchFamily="34" charset="0"/>
              <a:cs typeface="Arial" panose="020B0604020202020204" pitchFamily="34" charset="0"/>
            </a:rPr>
            <a:t>Clause compromissoire : convention par laquelle les parties conviennent de soumettre à l’arbitrage les difficultés pouvant naître de l’exécution d’un contrat.</a:t>
          </a:r>
        </a:p>
      </dgm:t>
    </dgm:pt>
    <dgm:pt modelId="{E8E5C516-0457-446C-B5A2-4CEF25407AF7}" type="parTrans" cxnId="{8D7A7C49-3637-4B0A-A49C-A359C68AC6E1}">
      <dgm:prSet/>
      <dgm:spPr/>
      <dgm:t>
        <a:bodyPr/>
        <a:lstStyle/>
        <a:p>
          <a:endParaRPr lang="fr-FR"/>
        </a:p>
      </dgm:t>
    </dgm:pt>
    <dgm:pt modelId="{962A4CBF-A904-497E-AD72-DBFBAFD2E402}" type="sibTrans" cxnId="{8D7A7C49-3637-4B0A-A49C-A359C68AC6E1}">
      <dgm:prSet/>
      <dgm:spPr/>
      <dgm:t>
        <a:bodyPr/>
        <a:lstStyle/>
        <a:p>
          <a:endParaRPr lang="fr-FR"/>
        </a:p>
      </dgm:t>
    </dgm:pt>
    <dgm:pt modelId="{C2219E47-AD56-4FFC-BB6C-8E418E9681F2}">
      <dgm:prSet custT="1"/>
      <dgm:spPr/>
      <dgm:t>
        <a:bodyPr/>
        <a:lstStyle/>
        <a:p>
          <a:pPr algn="l"/>
          <a:r>
            <a:rPr lang="fr-FR" sz="1800" b="1" dirty="0">
              <a:solidFill>
                <a:schemeClr val="bg1"/>
              </a:solidFill>
              <a:latin typeface="Arial" panose="020B0604020202020204" pitchFamily="34" charset="0"/>
              <a:cs typeface="Arial" panose="020B0604020202020204" pitchFamily="34" charset="0"/>
            </a:rPr>
            <a:t>Clause d’attribution de juridiction ou de compétence. Elle précise le tribunal compétent en cas de litige. </a:t>
          </a:r>
        </a:p>
      </dgm:t>
    </dgm:pt>
    <dgm:pt modelId="{1264EE89-E18E-4C98-B517-8D02736307C6}" type="sibTrans" cxnId="{654CEAE7-2C4A-447F-9BED-94470840AEBE}">
      <dgm:prSet/>
      <dgm:spPr/>
      <dgm:t>
        <a:bodyPr/>
        <a:lstStyle/>
        <a:p>
          <a:endParaRPr lang="fr-FR"/>
        </a:p>
      </dgm:t>
    </dgm:pt>
    <dgm:pt modelId="{301300DA-DE4E-440E-A207-4AF6324A5C13}" type="parTrans" cxnId="{654CEAE7-2C4A-447F-9BED-94470840AEBE}">
      <dgm:prSet/>
      <dgm:spPr/>
      <dgm:t>
        <a:bodyPr/>
        <a:lstStyle/>
        <a:p>
          <a:endParaRPr lang="fr-FR"/>
        </a:p>
      </dgm:t>
    </dgm:pt>
    <dgm:pt modelId="{14DF2B4C-68CF-479E-A3AB-FB8D77FD8302}" type="pres">
      <dgm:prSet presAssocID="{0DC7E130-3072-4D33-96F5-D25A1EEDD344}" presName="diagram" presStyleCnt="0">
        <dgm:presLayoutVars>
          <dgm:chPref val="1"/>
          <dgm:dir/>
          <dgm:animOne val="branch"/>
          <dgm:animLvl val="lvl"/>
          <dgm:resizeHandles/>
        </dgm:presLayoutVars>
      </dgm:prSet>
      <dgm:spPr/>
    </dgm:pt>
    <dgm:pt modelId="{1A078F16-FB17-4C67-9DEA-F473C06BBB89}" type="pres">
      <dgm:prSet presAssocID="{0F5A40A5-00FE-4C31-A164-11880140D4C2}" presName="root" presStyleCnt="0"/>
      <dgm:spPr/>
    </dgm:pt>
    <dgm:pt modelId="{8B268E1A-E5B2-49AF-82D3-F9EF98B672CA}" type="pres">
      <dgm:prSet presAssocID="{0F5A40A5-00FE-4C31-A164-11880140D4C2}" presName="rootComposite" presStyleCnt="0"/>
      <dgm:spPr/>
    </dgm:pt>
    <dgm:pt modelId="{A5DB1CE9-9A49-4DDD-942E-DC6F0644A9B8}" type="pres">
      <dgm:prSet presAssocID="{0F5A40A5-00FE-4C31-A164-11880140D4C2}" presName="rootText" presStyleLbl="node1" presStyleIdx="0" presStyleCnt="1" custScaleX="485533"/>
      <dgm:spPr/>
    </dgm:pt>
    <dgm:pt modelId="{E967C4C1-484F-4E21-8BC4-04F7C66FFFD8}" type="pres">
      <dgm:prSet presAssocID="{0F5A40A5-00FE-4C31-A164-11880140D4C2}" presName="rootConnector" presStyleLbl="node1" presStyleIdx="0" presStyleCnt="1"/>
      <dgm:spPr/>
    </dgm:pt>
    <dgm:pt modelId="{ACC43043-3CA2-49C2-ABDA-9E0B890D62FE}" type="pres">
      <dgm:prSet presAssocID="{0F5A40A5-00FE-4C31-A164-11880140D4C2}" presName="childShape" presStyleCnt="0"/>
      <dgm:spPr/>
    </dgm:pt>
    <dgm:pt modelId="{9026ECDA-8D1B-4D8D-9B44-EAD5DB1455A9}" type="pres">
      <dgm:prSet presAssocID="{22439A23-9E23-4140-BFC4-595F17C174BD}" presName="Name13" presStyleLbl="parChTrans1D2" presStyleIdx="0" presStyleCnt="8"/>
      <dgm:spPr/>
    </dgm:pt>
    <dgm:pt modelId="{D5E77664-98DE-45E3-9BA0-835F331B4103}" type="pres">
      <dgm:prSet presAssocID="{ED730094-9C38-43E2-8480-742BD234DAFC}" presName="childText" presStyleLbl="bgAcc1" presStyleIdx="0" presStyleCnt="8" custScaleX="1321271" custScaleY="71191" custLinFactX="82136" custLinFactNeighborX="100000" custLinFactNeighborY="22415">
        <dgm:presLayoutVars>
          <dgm:bulletEnabled val="1"/>
        </dgm:presLayoutVars>
      </dgm:prSet>
      <dgm:spPr/>
    </dgm:pt>
    <dgm:pt modelId="{37F9C0E2-2DEA-4880-B88C-E7DC94F4BFC4}" type="pres">
      <dgm:prSet presAssocID="{7C9F9EDA-9B18-40FE-80A5-081872F0E2C3}" presName="Name13" presStyleLbl="parChTrans1D2" presStyleIdx="1" presStyleCnt="8"/>
      <dgm:spPr/>
    </dgm:pt>
    <dgm:pt modelId="{66E2E801-EE0E-4726-ADD6-10C0E9A42B0B}" type="pres">
      <dgm:prSet presAssocID="{2B42EC6E-7F20-4B6B-A028-F82DAB39B993}" presName="childText" presStyleLbl="bgAcc1" presStyleIdx="1" presStyleCnt="8" custScaleX="1321271" custScaleY="71191" custLinFactNeighborY="22415">
        <dgm:presLayoutVars>
          <dgm:bulletEnabled val="1"/>
        </dgm:presLayoutVars>
      </dgm:prSet>
      <dgm:spPr/>
    </dgm:pt>
    <dgm:pt modelId="{F9311186-865A-46DD-80D3-ACB23F74937F}" type="pres">
      <dgm:prSet presAssocID="{5607DC9C-8BFF-4D4D-B640-0D08FC4852BD}" presName="Name13" presStyleLbl="parChTrans1D2" presStyleIdx="2" presStyleCnt="8"/>
      <dgm:spPr/>
    </dgm:pt>
    <dgm:pt modelId="{6E22A10B-4354-4B8F-A3F9-E0CE90FDF3FE}" type="pres">
      <dgm:prSet presAssocID="{46DD0C80-D3D6-4E28-93BF-06F9C2BF0442}" presName="childText" presStyleLbl="bgAcc1" presStyleIdx="2" presStyleCnt="8" custScaleX="1321271" custScaleY="71191" custLinFactNeighborY="22415">
        <dgm:presLayoutVars>
          <dgm:bulletEnabled val="1"/>
        </dgm:presLayoutVars>
      </dgm:prSet>
      <dgm:spPr/>
    </dgm:pt>
    <dgm:pt modelId="{858DCF8B-6D9E-496F-85A2-5818EFCDC858}" type="pres">
      <dgm:prSet presAssocID="{70DD5A98-4843-40C4-B8D7-6BF734D86B37}" presName="Name13" presStyleLbl="parChTrans1D2" presStyleIdx="3" presStyleCnt="8"/>
      <dgm:spPr/>
    </dgm:pt>
    <dgm:pt modelId="{0183A137-E8DF-4C23-B2C4-4D8F9C11D8FF}" type="pres">
      <dgm:prSet presAssocID="{C09AC349-7AB3-4DB7-835E-1581C1E466E9}" presName="childText" presStyleLbl="bgAcc1" presStyleIdx="3" presStyleCnt="8" custScaleX="1321271" custScaleY="118682" custLinFactNeighborY="22415">
        <dgm:presLayoutVars>
          <dgm:bulletEnabled val="1"/>
        </dgm:presLayoutVars>
      </dgm:prSet>
      <dgm:spPr/>
    </dgm:pt>
    <dgm:pt modelId="{DF9A38EC-8116-4EA1-8680-9A6235AB8051}" type="pres">
      <dgm:prSet presAssocID="{2906E5B9-D5A6-4E5C-ADE1-40FCFD81598E}" presName="Name13" presStyleLbl="parChTrans1D2" presStyleIdx="4" presStyleCnt="8"/>
      <dgm:spPr/>
    </dgm:pt>
    <dgm:pt modelId="{9FB8B61A-C2CC-49C0-BED7-E2CCB0992EDE}" type="pres">
      <dgm:prSet presAssocID="{E749E249-3C0C-455F-B5AD-C6986F1AF15E}" presName="childText" presStyleLbl="bgAcc1" presStyleIdx="4" presStyleCnt="8" custScaleX="1321271" custScaleY="118682" custLinFactNeighborY="17181">
        <dgm:presLayoutVars>
          <dgm:bulletEnabled val="1"/>
        </dgm:presLayoutVars>
      </dgm:prSet>
      <dgm:spPr/>
    </dgm:pt>
    <dgm:pt modelId="{918C3D52-D30F-4295-A0B2-CE2110C65E3D}" type="pres">
      <dgm:prSet presAssocID="{2ED7C8BF-0B6F-4D84-BD0D-D9CC3862FE42}" presName="Name13" presStyleLbl="parChTrans1D2" presStyleIdx="5" presStyleCnt="8"/>
      <dgm:spPr/>
    </dgm:pt>
    <dgm:pt modelId="{D43F76B3-AF6B-4BDB-96FB-D3C76B1AA5A3}" type="pres">
      <dgm:prSet presAssocID="{1D617827-483F-4127-ACA4-9AF8BE825BE2}" presName="childText" presStyleLbl="bgAcc1" presStyleIdx="5" presStyleCnt="8" custScaleX="1321271" custScaleY="154711" custLinFactNeighborY="13781">
        <dgm:presLayoutVars>
          <dgm:bulletEnabled val="1"/>
        </dgm:presLayoutVars>
      </dgm:prSet>
      <dgm:spPr/>
    </dgm:pt>
    <dgm:pt modelId="{052A6E98-65A8-425D-BF6B-45AAFEF7622A}" type="pres">
      <dgm:prSet presAssocID="{301300DA-DE4E-440E-A207-4AF6324A5C13}" presName="Name13" presStyleLbl="parChTrans1D2" presStyleIdx="6" presStyleCnt="8"/>
      <dgm:spPr/>
    </dgm:pt>
    <dgm:pt modelId="{BCE3A906-5941-40A5-9725-0AB81E312423}" type="pres">
      <dgm:prSet presAssocID="{C2219E47-AD56-4FFC-BB6C-8E418E9681F2}" presName="childText" presStyleLbl="bgAcc1" presStyleIdx="6" presStyleCnt="8" custScaleX="1321271" custScaleY="112582" custLinFactNeighborY="8681">
        <dgm:presLayoutVars>
          <dgm:bulletEnabled val="1"/>
        </dgm:presLayoutVars>
      </dgm:prSet>
      <dgm:spPr/>
    </dgm:pt>
    <dgm:pt modelId="{A9AD81AB-6163-4414-821D-207DEFA4EE71}" type="pres">
      <dgm:prSet presAssocID="{E8E5C516-0457-446C-B5A2-4CEF25407AF7}" presName="Name13" presStyleLbl="parChTrans1D2" presStyleIdx="7" presStyleCnt="8"/>
      <dgm:spPr/>
    </dgm:pt>
    <dgm:pt modelId="{972A207D-FC84-4970-AA90-97DA0E16CEA5}" type="pres">
      <dgm:prSet presAssocID="{E1DA192F-1AD2-4CD7-A8C4-590853A85B0C}" presName="childText" presStyleLbl="bgAcc1" presStyleIdx="7" presStyleCnt="8" custScaleX="1321271" custScaleY="118682">
        <dgm:presLayoutVars>
          <dgm:bulletEnabled val="1"/>
        </dgm:presLayoutVars>
      </dgm:prSet>
      <dgm:spPr/>
    </dgm:pt>
  </dgm:ptLst>
  <dgm:cxnLst>
    <dgm:cxn modelId="{77B93003-B0FC-4DBB-A09B-E87AE2FB0265}" srcId="{0F5A40A5-00FE-4C31-A164-11880140D4C2}" destId="{1D617827-483F-4127-ACA4-9AF8BE825BE2}" srcOrd="5" destOrd="0" parTransId="{2ED7C8BF-0B6F-4D84-BD0D-D9CC3862FE42}" sibTransId="{0B531A2D-DB38-4ECB-B787-5C94CD18D38B}"/>
    <dgm:cxn modelId="{D7EB9A28-70E0-4FCB-9905-645C3D140F27}" srcId="{0DC7E130-3072-4D33-96F5-D25A1EEDD344}" destId="{0F5A40A5-00FE-4C31-A164-11880140D4C2}" srcOrd="0" destOrd="0" parTransId="{57E4F18F-8680-4811-8854-461CD0CD869A}" sibTransId="{6A9A64E3-11A7-44CC-896B-523752A07C20}"/>
    <dgm:cxn modelId="{CEDE3F35-FE40-4516-A001-E60687AD748B}" srcId="{0F5A40A5-00FE-4C31-A164-11880140D4C2}" destId="{ED730094-9C38-43E2-8480-742BD234DAFC}" srcOrd="0" destOrd="0" parTransId="{22439A23-9E23-4140-BFC4-595F17C174BD}" sibTransId="{2CC984D7-0126-4EFD-8B6C-E6861892830C}"/>
    <dgm:cxn modelId="{659A4E5F-80D9-46CF-9E14-E1B892407821}" type="presOf" srcId="{E8E5C516-0457-446C-B5A2-4CEF25407AF7}" destId="{A9AD81AB-6163-4414-821D-207DEFA4EE71}" srcOrd="0" destOrd="0" presId="urn:microsoft.com/office/officeart/2005/8/layout/hierarchy3"/>
    <dgm:cxn modelId="{FE66CE68-89B2-44BF-B0F4-766370E52B83}" type="presOf" srcId="{0DC7E130-3072-4D33-96F5-D25A1EEDD344}" destId="{14DF2B4C-68CF-479E-A3AB-FB8D77FD8302}" srcOrd="0" destOrd="0" presId="urn:microsoft.com/office/officeart/2005/8/layout/hierarchy3"/>
    <dgm:cxn modelId="{8D7A7C49-3637-4B0A-A49C-A359C68AC6E1}" srcId="{0F5A40A5-00FE-4C31-A164-11880140D4C2}" destId="{E1DA192F-1AD2-4CD7-A8C4-590853A85B0C}" srcOrd="7" destOrd="0" parTransId="{E8E5C516-0457-446C-B5A2-4CEF25407AF7}" sibTransId="{962A4CBF-A904-497E-AD72-DBFBAFD2E402}"/>
    <dgm:cxn modelId="{AC48F16D-5F9A-4A61-AD0B-23ED7AED2D9F}" type="presOf" srcId="{46DD0C80-D3D6-4E28-93BF-06F9C2BF0442}" destId="{6E22A10B-4354-4B8F-A3F9-E0CE90FDF3FE}" srcOrd="0" destOrd="0" presId="urn:microsoft.com/office/officeart/2005/8/layout/hierarchy3"/>
    <dgm:cxn modelId="{A70C7671-26FE-4475-A382-6B895AC9B8E1}" type="presOf" srcId="{E749E249-3C0C-455F-B5AD-C6986F1AF15E}" destId="{9FB8B61A-C2CC-49C0-BED7-E2CCB0992EDE}" srcOrd="0" destOrd="0" presId="urn:microsoft.com/office/officeart/2005/8/layout/hierarchy3"/>
    <dgm:cxn modelId="{F44CAD55-AD6A-4DC6-9A49-2ED7AFD97139}" type="presOf" srcId="{C2219E47-AD56-4FFC-BB6C-8E418E9681F2}" destId="{BCE3A906-5941-40A5-9725-0AB81E312423}" srcOrd="0" destOrd="0" presId="urn:microsoft.com/office/officeart/2005/8/layout/hierarchy3"/>
    <dgm:cxn modelId="{A31CEF75-58DB-428B-A22B-A84C17D84FFF}" type="presOf" srcId="{ED730094-9C38-43E2-8480-742BD234DAFC}" destId="{D5E77664-98DE-45E3-9BA0-835F331B4103}" srcOrd="0" destOrd="0" presId="urn:microsoft.com/office/officeart/2005/8/layout/hierarchy3"/>
    <dgm:cxn modelId="{D6F9697C-E92C-44DB-B15D-29B92871B0AC}" type="presOf" srcId="{0F5A40A5-00FE-4C31-A164-11880140D4C2}" destId="{A5DB1CE9-9A49-4DDD-942E-DC6F0644A9B8}" srcOrd="0" destOrd="0" presId="urn:microsoft.com/office/officeart/2005/8/layout/hierarchy3"/>
    <dgm:cxn modelId="{40E12686-E782-4ED5-ADFE-61836641D6B0}" srcId="{0F5A40A5-00FE-4C31-A164-11880140D4C2}" destId="{2B42EC6E-7F20-4B6B-A028-F82DAB39B993}" srcOrd="1" destOrd="0" parTransId="{7C9F9EDA-9B18-40FE-80A5-081872F0E2C3}" sibTransId="{6F4CF62D-0E5F-48A4-BA3D-46CE3C954582}"/>
    <dgm:cxn modelId="{E393EB90-768D-43EF-BCAD-C296A82342D2}" srcId="{0F5A40A5-00FE-4C31-A164-11880140D4C2}" destId="{46DD0C80-D3D6-4E28-93BF-06F9C2BF0442}" srcOrd="2" destOrd="0" parTransId="{5607DC9C-8BFF-4D4D-B640-0D08FC4852BD}" sibTransId="{EBDADBBB-89A5-4A46-B1CF-8E397B75E176}"/>
    <dgm:cxn modelId="{06363D95-B7F3-4030-98BB-4AE861E60D16}" type="presOf" srcId="{C09AC349-7AB3-4DB7-835E-1581C1E466E9}" destId="{0183A137-E8DF-4C23-B2C4-4D8F9C11D8FF}" srcOrd="0" destOrd="0" presId="urn:microsoft.com/office/officeart/2005/8/layout/hierarchy3"/>
    <dgm:cxn modelId="{8EE7B8A0-36F2-472D-B566-CBB20127ECA0}" type="presOf" srcId="{301300DA-DE4E-440E-A207-4AF6324A5C13}" destId="{052A6E98-65A8-425D-BF6B-45AAFEF7622A}" srcOrd="0" destOrd="0" presId="urn:microsoft.com/office/officeart/2005/8/layout/hierarchy3"/>
    <dgm:cxn modelId="{868969AD-85D6-43AB-B0E4-9E122E5B826B}" type="presOf" srcId="{0F5A40A5-00FE-4C31-A164-11880140D4C2}" destId="{E967C4C1-484F-4E21-8BC4-04F7C66FFFD8}" srcOrd="1" destOrd="0" presId="urn:microsoft.com/office/officeart/2005/8/layout/hierarchy3"/>
    <dgm:cxn modelId="{521B8CB0-6D79-49B8-9446-4D3BE045401C}" type="presOf" srcId="{1D617827-483F-4127-ACA4-9AF8BE825BE2}" destId="{D43F76B3-AF6B-4BDB-96FB-D3C76B1AA5A3}" srcOrd="0" destOrd="0" presId="urn:microsoft.com/office/officeart/2005/8/layout/hierarchy3"/>
    <dgm:cxn modelId="{807441B4-F8E1-4F62-9FC5-4127E2801C8A}" type="presOf" srcId="{E1DA192F-1AD2-4CD7-A8C4-590853A85B0C}" destId="{972A207D-FC84-4970-AA90-97DA0E16CEA5}" srcOrd="0" destOrd="0" presId="urn:microsoft.com/office/officeart/2005/8/layout/hierarchy3"/>
    <dgm:cxn modelId="{BADD00C9-2E22-4409-ACB9-49790B323D2A}" type="presOf" srcId="{2ED7C8BF-0B6F-4D84-BD0D-D9CC3862FE42}" destId="{918C3D52-D30F-4295-A0B2-CE2110C65E3D}" srcOrd="0" destOrd="0" presId="urn:microsoft.com/office/officeart/2005/8/layout/hierarchy3"/>
    <dgm:cxn modelId="{C0A626CB-F812-4A14-AD9D-9B08C52D1D87}" srcId="{0F5A40A5-00FE-4C31-A164-11880140D4C2}" destId="{C09AC349-7AB3-4DB7-835E-1581C1E466E9}" srcOrd="3" destOrd="0" parTransId="{70DD5A98-4843-40C4-B8D7-6BF734D86B37}" sibTransId="{C776CCB4-A772-4B14-B2A4-2A8793BFB912}"/>
    <dgm:cxn modelId="{4790DED3-6556-4843-9101-A103F8D5D472}" srcId="{0F5A40A5-00FE-4C31-A164-11880140D4C2}" destId="{E749E249-3C0C-455F-B5AD-C6986F1AF15E}" srcOrd="4" destOrd="0" parTransId="{2906E5B9-D5A6-4E5C-ADE1-40FCFD81598E}" sibTransId="{7E6688BE-9DBA-480C-999E-0C5DBCD2E670}"/>
    <dgm:cxn modelId="{8FDEDBDA-0ED6-495D-9DA2-50E9EF6F2F0C}" type="presOf" srcId="{70DD5A98-4843-40C4-B8D7-6BF734D86B37}" destId="{858DCF8B-6D9E-496F-85A2-5818EFCDC858}" srcOrd="0" destOrd="0" presId="urn:microsoft.com/office/officeart/2005/8/layout/hierarchy3"/>
    <dgm:cxn modelId="{B41812DD-DECB-44E0-A811-F0DF5065A653}" type="presOf" srcId="{2B42EC6E-7F20-4B6B-A028-F82DAB39B993}" destId="{66E2E801-EE0E-4726-ADD6-10C0E9A42B0B}" srcOrd="0" destOrd="0" presId="urn:microsoft.com/office/officeart/2005/8/layout/hierarchy3"/>
    <dgm:cxn modelId="{457E73E5-CBA8-4AC2-B50D-A70AC5E7F95B}" type="presOf" srcId="{22439A23-9E23-4140-BFC4-595F17C174BD}" destId="{9026ECDA-8D1B-4D8D-9B44-EAD5DB1455A9}" srcOrd="0" destOrd="0" presId="urn:microsoft.com/office/officeart/2005/8/layout/hierarchy3"/>
    <dgm:cxn modelId="{654CEAE7-2C4A-447F-9BED-94470840AEBE}" srcId="{0F5A40A5-00FE-4C31-A164-11880140D4C2}" destId="{C2219E47-AD56-4FFC-BB6C-8E418E9681F2}" srcOrd="6" destOrd="0" parTransId="{301300DA-DE4E-440E-A207-4AF6324A5C13}" sibTransId="{1264EE89-E18E-4C98-B517-8D02736307C6}"/>
    <dgm:cxn modelId="{7BE381F1-60A1-49C8-9F52-5555994E3A6F}" type="presOf" srcId="{2906E5B9-D5A6-4E5C-ADE1-40FCFD81598E}" destId="{DF9A38EC-8116-4EA1-8680-9A6235AB8051}" srcOrd="0" destOrd="0" presId="urn:microsoft.com/office/officeart/2005/8/layout/hierarchy3"/>
    <dgm:cxn modelId="{F5B2DEF1-A168-436D-80A1-3FECFF986420}" type="presOf" srcId="{5607DC9C-8BFF-4D4D-B640-0D08FC4852BD}" destId="{F9311186-865A-46DD-80D3-ACB23F74937F}" srcOrd="0" destOrd="0" presId="urn:microsoft.com/office/officeart/2005/8/layout/hierarchy3"/>
    <dgm:cxn modelId="{0E0946F4-931B-4C26-96CB-DCEE45A46DD6}" type="presOf" srcId="{7C9F9EDA-9B18-40FE-80A5-081872F0E2C3}" destId="{37F9C0E2-2DEA-4880-B88C-E7DC94F4BFC4}" srcOrd="0" destOrd="0" presId="urn:microsoft.com/office/officeart/2005/8/layout/hierarchy3"/>
    <dgm:cxn modelId="{5440DF0E-DEA4-451D-8B3E-21FED75437BC}" type="presParOf" srcId="{14DF2B4C-68CF-479E-A3AB-FB8D77FD8302}" destId="{1A078F16-FB17-4C67-9DEA-F473C06BBB89}" srcOrd="0" destOrd="0" presId="urn:microsoft.com/office/officeart/2005/8/layout/hierarchy3"/>
    <dgm:cxn modelId="{77C1E188-D416-4164-9BED-231BE62FEE1A}" type="presParOf" srcId="{1A078F16-FB17-4C67-9DEA-F473C06BBB89}" destId="{8B268E1A-E5B2-49AF-82D3-F9EF98B672CA}" srcOrd="0" destOrd="0" presId="urn:microsoft.com/office/officeart/2005/8/layout/hierarchy3"/>
    <dgm:cxn modelId="{CC4F7774-2046-42B4-929F-5F2EF499CB99}" type="presParOf" srcId="{8B268E1A-E5B2-49AF-82D3-F9EF98B672CA}" destId="{A5DB1CE9-9A49-4DDD-942E-DC6F0644A9B8}" srcOrd="0" destOrd="0" presId="urn:microsoft.com/office/officeart/2005/8/layout/hierarchy3"/>
    <dgm:cxn modelId="{F60D3E72-6B1D-40B3-96A7-497A6699B782}" type="presParOf" srcId="{8B268E1A-E5B2-49AF-82D3-F9EF98B672CA}" destId="{E967C4C1-484F-4E21-8BC4-04F7C66FFFD8}" srcOrd="1" destOrd="0" presId="urn:microsoft.com/office/officeart/2005/8/layout/hierarchy3"/>
    <dgm:cxn modelId="{7F7ECD78-73B3-4729-BAF8-680308896D58}" type="presParOf" srcId="{1A078F16-FB17-4C67-9DEA-F473C06BBB89}" destId="{ACC43043-3CA2-49C2-ABDA-9E0B890D62FE}" srcOrd="1" destOrd="0" presId="urn:microsoft.com/office/officeart/2005/8/layout/hierarchy3"/>
    <dgm:cxn modelId="{7E7CE0EB-EAD3-427B-BA93-8571C412D43A}" type="presParOf" srcId="{ACC43043-3CA2-49C2-ABDA-9E0B890D62FE}" destId="{9026ECDA-8D1B-4D8D-9B44-EAD5DB1455A9}" srcOrd="0" destOrd="0" presId="urn:microsoft.com/office/officeart/2005/8/layout/hierarchy3"/>
    <dgm:cxn modelId="{7366AE96-BEDD-4FA2-B2AA-DEA11897035B}" type="presParOf" srcId="{ACC43043-3CA2-49C2-ABDA-9E0B890D62FE}" destId="{D5E77664-98DE-45E3-9BA0-835F331B4103}" srcOrd="1" destOrd="0" presId="urn:microsoft.com/office/officeart/2005/8/layout/hierarchy3"/>
    <dgm:cxn modelId="{1A3728BE-CC8F-441C-B5EA-FAFE6FA93FAB}" type="presParOf" srcId="{ACC43043-3CA2-49C2-ABDA-9E0B890D62FE}" destId="{37F9C0E2-2DEA-4880-B88C-E7DC94F4BFC4}" srcOrd="2" destOrd="0" presId="urn:microsoft.com/office/officeart/2005/8/layout/hierarchy3"/>
    <dgm:cxn modelId="{C133C586-169F-457C-9967-F1FA37D19CEE}" type="presParOf" srcId="{ACC43043-3CA2-49C2-ABDA-9E0B890D62FE}" destId="{66E2E801-EE0E-4726-ADD6-10C0E9A42B0B}" srcOrd="3" destOrd="0" presId="urn:microsoft.com/office/officeart/2005/8/layout/hierarchy3"/>
    <dgm:cxn modelId="{52153385-6BC5-42E1-8D99-D52B65F0583E}" type="presParOf" srcId="{ACC43043-3CA2-49C2-ABDA-9E0B890D62FE}" destId="{F9311186-865A-46DD-80D3-ACB23F74937F}" srcOrd="4" destOrd="0" presId="urn:microsoft.com/office/officeart/2005/8/layout/hierarchy3"/>
    <dgm:cxn modelId="{EA48FD16-7998-4781-BC32-F4EF1ABFF974}" type="presParOf" srcId="{ACC43043-3CA2-49C2-ABDA-9E0B890D62FE}" destId="{6E22A10B-4354-4B8F-A3F9-E0CE90FDF3FE}" srcOrd="5" destOrd="0" presId="urn:microsoft.com/office/officeart/2005/8/layout/hierarchy3"/>
    <dgm:cxn modelId="{56745058-DFEA-484B-996E-529E34928DA1}" type="presParOf" srcId="{ACC43043-3CA2-49C2-ABDA-9E0B890D62FE}" destId="{858DCF8B-6D9E-496F-85A2-5818EFCDC858}" srcOrd="6" destOrd="0" presId="urn:microsoft.com/office/officeart/2005/8/layout/hierarchy3"/>
    <dgm:cxn modelId="{EBED87B3-3130-46AC-A454-EDD894959DDD}" type="presParOf" srcId="{ACC43043-3CA2-49C2-ABDA-9E0B890D62FE}" destId="{0183A137-E8DF-4C23-B2C4-4D8F9C11D8FF}" srcOrd="7" destOrd="0" presId="urn:microsoft.com/office/officeart/2005/8/layout/hierarchy3"/>
    <dgm:cxn modelId="{51243C8D-B1DF-41E0-BDA3-DC333185286D}" type="presParOf" srcId="{ACC43043-3CA2-49C2-ABDA-9E0B890D62FE}" destId="{DF9A38EC-8116-4EA1-8680-9A6235AB8051}" srcOrd="8" destOrd="0" presId="urn:microsoft.com/office/officeart/2005/8/layout/hierarchy3"/>
    <dgm:cxn modelId="{7406403C-7966-44CB-99E7-FD0B6E59B665}" type="presParOf" srcId="{ACC43043-3CA2-49C2-ABDA-9E0B890D62FE}" destId="{9FB8B61A-C2CC-49C0-BED7-E2CCB0992EDE}" srcOrd="9" destOrd="0" presId="urn:microsoft.com/office/officeart/2005/8/layout/hierarchy3"/>
    <dgm:cxn modelId="{CB6BBC60-B207-416F-979C-62D5C580DB58}" type="presParOf" srcId="{ACC43043-3CA2-49C2-ABDA-9E0B890D62FE}" destId="{918C3D52-D30F-4295-A0B2-CE2110C65E3D}" srcOrd="10" destOrd="0" presId="urn:microsoft.com/office/officeart/2005/8/layout/hierarchy3"/>
    <dgm:cxn modelId="{D77099BE-9F63-4107-AF95-6FBD0790D9B6}" type="presParOf" srcId="{ACC43043-3CA2-49C2-ABDA-9E0B890D62FE}" destId="{D43F76B3-AF6B-4BDB-96FB-D3C76B1AA5A3}" srcOrd="11" destOrd="0" presId="urn:microsoft.com/office/officeart/2005/8/layout/hierarchy3"/>
    <dgm:cxn modelId="{B83002DF-706A-40A7-9CEF-941D8BB21414}" type="presParOf" srcId="{ACC43043-3CA2-49C2-ABDA-9E0B890D62FE}" destId="{052A6E98-65A8-425D-BF6B-45AAFEF7622A}" srcOrd="12" destOrd="0" presId="urn:microsoft.com/office/officeart/2005/8/layout/hierarchy3"/>
    <dgm:cxn modelId="{F1D926B2-A661-45D7-95B4-F042EF300954}" type="presParOf" srcId="{ACC43043-3CA2-49C2-ABDA-9E0B890D62FE}" destId="{BCE3A906-5941-40A5-9725-0AB81E312423}" srcOrd="13" destOrd="0" presId="urn:microsoft.com/office/officeart/2005/8/layout/hierarchy3"/>
    <dgm:cxn modelId="{17352411-E1BF-4BB1-86AF-AB5CE0854285}" type="presParOf" srcId="{ACC43043-3CA2-49C2-ABDA-9E0B890D62FE}" destId="{A9AD81AB-6163-4414-821D-207DEFA4EE71}" srcOrd="14" destOrd="0" presId="urn:microsoft.com/office/officeart/2005/8/layout/hierarchy3"/>
    <dgm:cxn modelId="{77F50FB0-35AA-4BD7-9C26-EFBE1476FD72}" type="presParOf" srcId="{ACC43043-3CA2-49C2-ABDA-9E0B890D62FE}" destId="{972A207D-FC84-4970-AA90-97DA0E16CEA5}" srcOrd="1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798BBB-5C72-43FC-8475-340AA7269E09}">
      <dsp:nvSpPr>
        <dsp:cNvPr id="0" name=""/>
        <dsp:cNvSpPr/>
      </dsp:nvSpPr>
      <dsp:spPr>
        <a:xfrm>
          <a:off x="1427951" y="958"/>
          <a:ext cx="3773245" cy="57546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fr-FR" sz="2900" b="1" kern="1200" dirty="0">
              <a:solidFill>
                <a:srgbClr val="FF0000"/>
              </a:solidFill>
              <a:latin typeface="Arial" panose="020B0604020202020204" pitchFamily="34" charset="0"/>
              <a:cs typeface="Arial" panose="020B0604020202020204" pitchFamily="34" charset="0"/>
            </a:rPr>
            <a:t>Clauses obligatoires</a:t>
          </a:r>
        </a:p>
      </dsp:txBody>
      <dsp:txXfrm>
        <a:off x="1444806" y="17813"/>
        <a:ext cx="3739535" cy="541758"/>
      </dsp:txXfrm>
    </dsp:sp>
    <dsp:sp modelId="{C2C80492-962D-4565-AD5A-F9B066FF432A}">
      <dsp:nvSpPr>
        <dsp:cNvPr id="0" name=""/>
        <dsp:cNvSpPr/>
      </dsp:nvSpPr>
      <dsp:spPr>
        <a:xfrm>
          <a:off x="1805275" y="576427"/>
          <a:ext cx="377324" cy="431601"/>
        </a:xfrm>
        <a:custGeom>
          <a:avLst/>
          <a:gdLst/>
          <a:ahLst/>
          <a:cxnLst/>
          <a:rect l="0" t="0" r="0" b="0"/>
          <a:pathLst>
            <a:path>
              <a:moveTo>
                <a:pt x="0" y="0"/>
              </a:moveTo>
              <a:lnTo>
                <a:pt x="0" y="431601"/>
              </a:lnTo>
              <a:lnTo>
                <a:pt x="377324" y="43160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DC4095-2CF5-4307-8C81-D2458C171FF0}">
      <dsp:nvSpPr>
        <dsp:cNvPr id="0" name=""/>
        <dsp:cNvSpPr/>
      </dsp:nvSpPr>
      <dsp:spPr>
        <a:xfrm>
          <a:off x="2182600" y="720294"/>
          <a:ext cx="4517448" cy="57546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fr-FR" sz="2600" kern="1200" dirty="0">
              <a:latin typeface="Arial" panose="020B0604020202020204" pitchFamily="34" charset="0"/>
              <a:cs typeface="Arial" panose="020B0604020202020204" pitchFamily="34" charset="0"/>
            </a:rPr>
            <a:t>Conditions de paiement</a:t>
          </a:r>
        </a:p>
      </dsp:txBody>
      <dsp:txXfrm>
        <a:off x="2199455" y="737149"/>
        <a:ext cx="4483738" cy="541758"/>
      </dsp:txXfrm>
    </dsp:sp>
    <dsp:sp modelId="{864E37C6-B27A-4590-AAAA-22FF4D98F24E}">
      <dsp:nvSpPr>
        <dsp:cNvPr id="0" name=""/>
        <dsp:cNvSpPr/>
      </dsp:nvSpPr>
      <dsp:spPr>
        <a:xfrm>
          <a:off x="1805275" y="576427"/>
          <a:ext cx="377324" cy="1150937"/>
        </a:xfrm>
        <a:custGeom>
          <a:avLst/>
          <a:gdLst/>
          <a:ahLst/>
          <a:cxnLst/>
          <a:rect l="0" t="0" r="0" b="0"/>
          <a:pathLst>
            <a:path>
              <a:moveTo>
                <a:pt x="0" y="0"/>
              </a:moveTo>
              <a:lnTo>
                <a:pt x="0" y="1150937"/>
              </a:lnTo>
              <a:lnTo>
                <a:pt x="377324" y="115093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30B491-F59C-4862-ACC2-3403E54C9C9C}">
      <dsp:nvSpPr>
        <dsp:cNvPr id="0" name=""/>
        <dsp:cNvSpPr/>
      </dsp:nvSpPr>
      <dsp:spPr>
        <a:xfrm>
          <a:off x="2182600" y="1439630"/>
          <a:ext cx="4517448" cy="57546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fr-FR" sz="2600" kern="1200" dirty="0">
              <a:latin typeface="Arial" panose="020B0604020202020204" pitchFamily="34" charset="0"/>
              <a:cs typeface="Arial" panose="020B0604020202020204" pitchFamily="34" charset="0"/>
            </a:rPr>
            <a:t>Barèmes de prix</a:t>
          </a:r>
        </a:p>
      </dsp:txBody>
      <dsp:txXfrm>
        <a:off x="2199455" y="1456485"/>
        <a:ext cx="4483738" cy="541758"/>
      </dsp:txXfrm>
    </dsp:sp>
    <dsp:sp modelId="{744AB429-4402-4BF7-B307-783BA25C42EB}">
      <dsp:nvSpPr>
        <dsp:cNvPr id="0" name=""/>
        <dsp:cNvSpPr/>
      </dsp:nvSpPr>
      <dsp:spPr>
        <a:xfrm>
          <a:off x="1805275" y="576427"/>
          <a:ext cx="377324" cy="1870273"/>
        </a:xfrm>
        <a:custGeom>
          <a:avLst/>
          <a:gdLst/>
          <a:ahLst/>
          <a:cxnLst/>
          <a:rect l="0" t="0" r="0" b="0"/>
          <a:pathLst>
            <a:path>
              <a:moveTo>
                <a:pt x="0" y="0"/>
              </a:moveTo>
              <a:lnTo>
                <a:pt x="0" y="1870273"/>
              </a:lnTo>
              <a:lnTo>
                <a:pt x="377324" y="187027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3364F1-A4B7-45F5-8368-18A5CDD8269C}">
      <dsp:nvSpPr>
        <dsp:cNvPr id="0" name=""/>
        <dsp:cNvSpPr/>
      </dsp:nvSpPr>
      <dsp:spPr>
        <a:xfrm>
          <a:off x="2182600" y="2158966"/>
          <a:ext cx="4517448" cy="57546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fr-FR" sz="2600" kern="1200" dirty="0">
              <a:latin typeface="Arial" panose="020B0604020202020204" pitchFamily="34" charset="0"/>
              <a:cs typeface="Arial" panose="020B0604020202020204" pitchFamily="34" charset="0"/>
            </a:rPr>
            <a:t>Rabais, remises et ristournes</a:t>
          </a:r>
        </a:p>
      </dsp:txBody>
      <dsp:txXfrm>
        <a:off x="2199455" y="2175821"/>
        <a:ext cx="4483738" cy="541758"/>
      </dsp:txXfrm>
    </dsp:sp>
    <dsp:sp modelId="{45D0C1E8-F40E-4A24-B3EB-580850F89129}">
      <dsp:nvSpPr>
        <dsp:cNvPr id="0" name=""/>
        <dsp:cNvSpPr/>
      </dsp:nvSpPr>
      <dsp:spPr>
        <a:xfrm>
          <a:off x="1805275" y="576427"/>
          <a:ext cx="377324" cy="2589609"/>
        </a:xfrm>
        <a:custGeom>
          <a:avLst/>
          <a:gdLst/>
          <a:ahLst/>
          <a:cxnLst/>
          <a:rect l="0" t="0" r="0" b="0"/>
          <a:pathLst>
            <a:path>
              <a:moveTo>
                <a:pt x="0" y="0"/>
              </a:moveTo>
              <a:lnTo>
                <a:pt x="0" y="2589609"/>
              </a:lnTo>
              <a:lnTo>
                <a:pt x="377324" y="258960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721ED9-83E6-4DF8-B420-5F795260F433}">
      <dsp:nvSpPr>
        <dsp:cNvPr id="0" name=""/>
        <dsp:cNvSpPr/>
      </dsp:nvSpPr>
      <dsp:spPr>
        <a:xfrm>
          <a:off x="2182600" y="2878302"/>
          <a:ext cx="4517448" cy="57546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fr-FR" sz="2600" kern="1200" dirty="0">
              <a:latin typeface="Arial" panose="020B0604020202020204" pitchFamily="34" charset="0"/>
              <a:cs typeface="Arial" panose="020B0604020202020204" pitchFamily="34" charset="0"/>
            </a:rPr>
            <a:t>Pénalités de retard</a:t>
          </a:r>
        </a:p>
      </dsp:txBody>
      <dsp:txXfrm>
        <a:off x="2199455" y="2895157"/>
        <a:ext cx="4483738" cy="541758"/>
      </dsp:txXfrm>
    </dsp:sp>
    <dsp:sp modelId="{AF6DE331-9AA2-4581-BF3E-491D8B0C46FD}">
      <dsp:nvSpPr>
        <dsp:cNvPr id="0" name=""/>
        <dsp:cNvSpPr/>
      </dsp:nvSpPr>
      <dsp:spPr>
        <a:xfrm>
          <a:off x="1805275" y="576427"/>
          <a:ext cx="377324" cy="3308945"/>
        </a:xfrm>
        <a:custGeom>
          <a:avLst/>
          <a:gdLst/>
          <a:ahLst/>
          <a:cxnLst/>
          <a:rect l="0" t="0" r="0" b="0"/>
          <a:pathLst>
            <a:path>
              <a:moveTo>
                <a:pt x="0" y="0"/>
              </a:moveTo>
              <a:lnTo>
                <a:pt x="0" y="3308945"/>
              </a:lnTo>
              <a:lnTo>
                <a:pt x="377324" y="330894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12EA01-24FF-4C92-BEBA-7B96215991E3}">
      <dsp:nvSpPr>
        <dsp:cNvPr id="0" name=""/>
        <dsp:cNvSpPr/>
      </dsp:nvSpPr>
      <dsp:spPr>
        <a:xfrm>
          <a:off x="2182600" y="3597638"/>
          <a:ext cx="4517448" cy="57546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fr-FR" sz="2600" kern="1200" dirty="0">
              <a:latin typeface="Arial" panose="020B0604020202020204" pitchFamily="34" charset="0"/>
              <a:cs typeface="Arial" panose="020B0604020202020204" pitchFamily="34" charset="0"/>
            </a:rPr>
            <a:t>Avantages particuliers</a:t>
          </a:r>
        </a:p>
      </dsp:txBody>
      <dsp:txXfrm>
        <a:off x="2199455" y="3614493"/>
        <a:ext cx="4483738" cy="5417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DB1CE9-9A49-4DDD-942E-DC6F0644A9B8}">
      <dsp:nvSpPr>
        <dsp:cNvPr id="0" name=""/>
        <dsp:cNvSpPr/>
      </dsp:nvSpPr>
      <dsp:spPr>
        <a:xfrm>
          <a:off x="6506" y="192152"/>
          <a:ext cx="4835117" cy="49791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fr-FR" sz="2400" b="1" kern="1200" dirty="0">
              <a:latin typeface="Arial" panose="020B0604020202020204" pitchFamily="34" charset="0"/>
              <a:cs typeface="Arial" panose="020B0604020202020204" pitchFamily="34" charset="0"/>
            </a:rPr>
            <a:t>Clauses facultatives</a:t>
          </a:r>
        </a:p>
      </dsp:txBody>
      <dsp:txXfrm>
        <a:off x="21090" y="206736"/>
        <a:ext cx="4805949" cy="468750"/>
      </dsp:txXfrm>
    </dsp:sp>
    <dsp:sp modelId="{9026ECDA-8D1B-4D8D-9B44-EAD5DB1455A9}">
      <dsp:nvSpPr>
        <dsp:cNvPr id="0" name=""/>
        <dsp:cNvSpPr/>
      </dsp:nvSpPr>
      <dsp:spPr>
        <a:xfrm>
          <a:off x="490018" y="690070"/>
          <a:ext cx="490018" cy="413324"/>
        </a:xfrm>
        <a:custGeom>
          <a:avLst/>
          <a:gdLst/>
          <a:ahLst/>
          <a:cxnLst/>
          <a:rect l="0" t="0" r="0" b="0"/>
          <a:pathLst>
            <a:path>
              <a:moveTo>
                <a:pt x="0" y="0"/>
              </a:moveTo>
              <a:lnTo>
                <a:pt x="0" y="413324"/>
              </a:lnTo>
              <a:lnTo>
                <a:pt x="490018" y="41332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E77664-98DE-45E3-9BA0-835F331B4103}">
      <dsp:nvSpPr>
        <dsp:cNvPr id="0" name=""/>
        <dsp:cNvSpPr/>
      </dsp:nvSpPr>
      <dsp:spPr>
        <a:xfrm>
          <a:off x="980036" y="926159"/>
          <a:ext cx="10526164" cy="35447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l" defTabSz="800100">
            <a:lnSpc>
              <a:spcPct val="90000"/>
            </a:lnSpc>
            <a:spcBef>
              <a:spcPct val="0"/>
            </a:spcBef>
            <a:spcAft>
              <a:spcPct val="35000"/>
            </a:spcAft>
            <a:buNone/>
          </a:pPr>
          <a:r>
            <a:rPr lang="fr-FR" sz="1800" b="1" kern="1200" dirty="0">
              <a:latin typeface="Arial" panose="020B0604020202020204" pitchFamily="34" charset="0"/>
              <a:cs typeface="Arial" panose="020B0604020202020204" pitchFamily="34" charset="0"/>
            </a:rPr>
            <a:t>Clauses relatives à </a:t>
          </a:r>
          <a:r>
            <a:rPr lang="fr-FR" sz="1800" b="1" kern="1200" dirty="0">
              <a:solidFill>
                <a:schemeClr val="bg1"/>
              </a:solidFill>
              <a:latin typeface="Arial" panose="020B0604020202020204" pitchFamily="34" charset="0"/>
              <a:cs typeface="Arial" panose="020B0604020202020204" pitchFamily="34" charset="0"/>
            </a:rPr>
            <a:t>l’acceptation de la commande.</a:t>
          </a:r>
        </a:p>
      </dsp:txBody>
      <dsp:txXfrm>
        <a:off x="990418" y="936541"/>
        <a:ext cx="10505400" cy="333709"/>
      </dsp:txXfrm>
    </dsp:sp>
    <dsp:sp modelId="{37F9C0E2-2DEA-4880-B88C-E7DC94F4BFC4}">
      <dsp:nvSpPr>
        <dsp:cNvPr id="0" name=""/>
        <dsp:cNvSpPr/>
      </dsp:nvSpPr>
      <dsp:spPr>
        <a:xfrm>
          <a:off x="490018" y="690070"/>
          <a:ext cx="483511" cy="892277"/>
        </a:xfrm>
        <a:custGeom>
          <a:avLst/>
          <a:gdLst/>
          <a:ahLst/>
          <a:cxnLst/>
          <a:rect l="0" t="0" r="0" b="0"/>
          <a:pathLst>
            <a:path>
              <a:moveTo>
                <a:pt x="0" y="0"/>
              </a:moveTo>
              <a:lnTo>
                <a:pt x="0" y="892277"/>
              </a:lnTo>
              <a:lnTo>
                <a:pt x="483511" y="89227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E2E801-EE0E-4726-ADD6-10C0E9A42B0B}">
      <dsp:nvSpPr>
        <dsp:cNvPr id="0" name=""/>
        <dsp:cNvSpPr/>
      </dsp:nvSpPr>
      <dsp:spPr>
        <a:xfrm>
          <a:off x="973530" y="1405111"/>
          <a:ext cx="10526164" cy="35447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chemeClr val="bg1"/>
              </a:solidFill>
              <a:latin typeface="Arial" panose="020B0604020202020204" pitchFamily="34" charset="0"/>
              <a:cs typeface="Arial" panose="020B0604020202020204" pitchFamily="34" charset="0"/>
            </a:rPr>
            <a:t>Clauses relatives aux délais de livraison.</a:t>
          </a:r>
        </a:p>
      </dsp:txBody>
      <dsp:txXfrm>
        <a:off x="983912" y="1415493"/>
        <a:ext cx="10505400" cy="333709"/>
      </dsp:txXfrm>
    </dsp:sp>
    <dsp:sp modelId="{F9311186-865A-46DD-80D3-ACB23F74937F}">
      <dsp:nvSpPr>
        <dsp:cNvPr id="0" name=""/>
        <dsp:cNvSpPr/>
      </dsp:nvSpPr>
      <dsp:spPr>
        <a:xfrm>
          <a:off x="490018" y="690070"/>
          <a:ext cx="483511" cy="1371230"/>
        </a:xfrm>
        <a:custGeom>
          <a:avLst/>
          <a:gdLst/>
          <a:ahLst/>
          <a:cxnLst/>
          <a:rect l="0" t="0" r="0" b="0"/>
          <a:pathLst>
            <a:path>
              <a:moveTo>
                <a:pt x="0" y="0"/>
              </a:moveTo>
              <a:lnTo>
                <a:pt x="0" y="1371230"/>
              </a:lnTo>
              <a:lnTo>
                <a:pt x="483511" y="137123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22A10B-4354-4B8F-A3F9-E0CE90FDF3FE}">
      <dsp:nvSpPr>
        <dsp:cNvPr id="0" name=""/>
        <dsp:cNvSpPr/>
      </dsp:nvSpPr>
      <dsp:spPr>
        <a:xfrm>
          <a:off x="973530" y="1884064"/>
          <a:ext cx="10526164" cy="35447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chemeClr val="bg1"/>
              </a:solidFill>
              <a:latin typeface="Arial" panose="020B0604020202020204" pitchFamily="34" charset="0"/>
              <a:cs typeface="Arial" panose="020B0604020202020204" pitchFamily="34" charset="0"/>
            </a:rPr>
            <a:t>Clauses relatives au retour des marchandises.</a:t>
          </a:r>
        </a:p>
      </dsp:txBody>
      <dsp:txXfrm>
        <a:off x="983912" y="1894446"/>
        <a:ext cx="10505400" cy="333709"/>
      </dsp:txXfrm>
    </dsp:sp>
    <dsp:sp modelId="{858DCF8B-6D9E-496F-85A2-5818EFCDC858}">
      <dsp:nvSpPr>
        <dsp:cNvPr id="0" name=""/>
        <dsp:cNvSpPr/>
      </dsp:nvSpPr>
      <dsp:spPr>
        <a:xfrm>
          <a:off x="490018" y="690070"/>
          <a:ext cx="483511" cy="1968416"/>
        </a:xfrm>
        <a:custGeom>
          <a:avLst/>
          <a:gdLst/>
          <a:ahLst/>
          <a:cxnLst/>
          <a:rect l="0" t="0" r="0" b="0"/>
          <a:pathLst>
            <a:path>
              <a:moveTo>
                <a:pt x="0" y="0"/>
              </a:moveTo>
              <a:lnTo>
                <a:pt x="0" y="1968416"/>
              </a:lnTo>
              <a:lnTo>
                <a:pt x="483511" y="196841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83A137-E8DF-4C23-B2C4-4D8F9C11D8FF}">
      <dsp:nvSpPr>
        <dsp:cNvPr id="0" name=""/>
        <dsp:cNvSpPr/>
      </dsp:nvSpPr>
      <dsp:spPr>
        <a:xfrm>
          <a:off x="973530" y="2363017"/>
          <a:ext cx="10526164" cy="59093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chemeClr val="bg1"/>
              </a:solidFill>
              <a:latin typeface="Arial" panose="020B0604020202020204" pitchFamily="34" charset="0"/>
              <a:cs typeface="Arial" panose="020B0604020202020204" pitchFamily="34" charset="0"/>
            </a:rPr>
            <a:t>Clause de déchéance du terme. Elle doit être insérée dans le cadre d’un contrat de vente à crédit stipulant plusieurs échéances de paiement.</a:t>
          </a:r>
        </a:p>
      </dsp:txBody>
      <dsp:txXfrm>
        <a:off x="990838" y="2380325"/>
        <a:ext cx="10491548" cy="556323"/>
      </dsp:txXfrm>
    </dsp:sp>
    <dsp:sp modelId="{DF9A38EC-8116-4EA1-8680-9A6235AB8051}">
      <dsp:nvSpPr>
        <dsp:cNvPr id="0" name=""/>
        <dsp:cNvSpPr/>
      </dsp:nvSpPr>
      <dsp:spPr>
        <a:xfrm>
          <a:off x="490018" y="690070"/>
          <a:ext cx="483511" cy="2657774"/>
        </a:xfrm>
        <a:custGeom>
          <a:avLst/>
          <a:gdLst/>
          <a:ahLst/>
          <a:cxnLst/>
          <a:rect l="0" t="0" r="0" b="0"/>
          <a:pathLst>
            <a:path>
              <a:moveTo>
                <a:pt x="0" y="0"/>
              </a:moveTo>
              <a:lnTo>
                <a:pt x="0" y="2657774"/>
              </a:lnTo>
              <a:lnTo>
                <a:pt x="483511" y="265777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B8B61A-C2CC-49C0-BED7-E2CCB0992EDE}">
      <dsp:nvSpPr>
        <dsp:cNvPr id="0" name=""/>
        <dsp:cNvSpPr/>
      </dsp:nvSpPr>
      <dsp:spPr>
        <a:xfrm>
          <a:off x="973530" y="3052375"/>
          <a:ext cx="10526164" cy="59093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chemeClr val="bg1"/>
              </a:solidFill>
              <a:latin typeface="Arial" panose="020B0604020202020204" pitchFamily="34" charset="0"/>
              <a:cs typeface="Arial" panose="020B0604020202020204" pitchFamily="34" charset="0"/>
            </a:rPr>
            <a:t>Clause résolutoire. Permet en cas de non-paiement du client d’annuler le contrat de vente et de récupérer le bien sans avoir à engager une action judiciaire devant les tribunaux compétents.</a:t>
          </a:r>
        </a:p>
      </dsp:txBody>
      <dsp:txXfrm>
        <a:off x="990838" y="3069683"/>
        <a:ext cx="10491548" cy="556323"/>
      </dsp:txXfrm>
    </dsp:sp>
    <dsp:sp modelId="{918C3D52-D30F-4295-A0B2-CE2110C65E3D}">
      <dsp:nvSpPr>
        <dsp:cNvPr id="0" name=""/>
        <dsp:cNvSpPr/>
      </dsp:nvSpPr>
      <dsp:spPr>
        <a:xfrm>
          <a:off x="490018" y="690070"/>
          <a:ext cx="483511" cy="3445961"/>
        </a:xfrm>
        <a:custGeom>
          <a:avLst/>
          <a:gdLst/>
          <a:ahLst/>
          <a:cxnLst/>
          <a:rect l="0" t="0" r="0" b="0"/>
          <a:pathLst>
            <a:path>
              <a:moveTo>
                <a:pt x="0" y="0"/>
              </a:moveTo>
              <a:lnTo>
                <a:pt x="0" y="3445961"/>
              </a:lnTo>
              <a:lnTo>
                <a:pt x="483511" y="344596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3F76B3-AF6B-4BDB-96FB-D3C76B1AA5A3}">
      <dsp:nvSpPr>
        <dsp:cNvPr id="0" name=""/>
        <dsp:cNvSpPr/>
      </dsp:nvSpPr>
      <dsp:spPr>
        <a:xfrm>
          <a:off x="973530" y="3750865"/>
          <a:ext cx="10526164" cy="77033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chemeClr val="bg1"/>
              </a:solidFill>
              <a:latin typeface="Arial" panose="020B0604020202020204" pitchFamily="34" charset="0"/>
              <a:cs typeface="Arial" panose="020B0604020202020204" pitchFamily="34" charset="0"/>
            </a:rPr>
            <a:t>Clause de réserve de propriété. (obligatoirement écrit et établie au plus tard au moment de la livraison), d’où l’importance de faire figurer cette clause dans les tarifs, les factures et particulièrement les bons de livraison.</a:t>
          </a:r>
        </a:p>
      </dsp:txBody>
      <dsp:txXfrm>
        <a:off x="996092" y="3773427"/>
        <a:ext cx="10481040" cy="725210"/>
      </dsp:txXfrm>
    </dsp:sp>
    <dsp:sp modelId="{052A6E98-65A8-425D-BF6B-45AAFEF7622A}">
      <dsp:nvSpPr>
        <dsp:cNvPr id="0" name=""/>
        <dsp:cNvSpPr/>
      </dsp:nvSpPr>
      <dsp:spPr>
        <a:xfrm>
          <a:off x="490018" y="690070"/>
          <a:ext cx="483511" cy="4210498"/>
        </a:xfrm>
        <a:custGeom>
          <a:avLst/>
          <a:gdLst/>
          <a:ahLst/>
          <a:cxnLst/>
          <a:rect l="0" t="0" r="0" b="0"/>
          <a:pathLst>
            <a:path>
              <a:moveTo>
                <a:pt x="0" y="0"/>
              </a:moveTo>
              <a:lnTo>
                <a:pt x="0" y="4210498"/>
              </a:lnTo>
              <a:lnTo>
                <a:pt x="483511" y="421049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E3A906-5941-40A5-9725-0AB81E312423}">
      <dsp:nvSpPr>
        <dsp:cNvPr id="0" name=""/>
        <dsp:cNvSpPr/>
      </dsp:nvSpPr>
      <dsp:spPr>
        <a:xfrm>
          <a:off x="973530" y="4620285"/>
          <a:ext cx="10526164" cy="560566"/>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chemeClr val="bg1"/>
              </a:solidFill>
              <a:latin typeface="Arial" panose="020B0604020202020204" pitchFamily="34" charset="0"/>
              <a:cs typeface="Arial" panose="020B0604020202020204" pitchFamily="34" charset="0"/>
            </a:rPr>
            <a:t>Clause d’attribution de juridiction ou de compétence. Elle précise le tribunal compétent en cas de litige. </a:t>
          </a:r>
        </a:p>
      </dsp:txBody>
      <dsp:txXfrm>
        <a:off x="989948" y="4636703"/>
        <a:ext cx="10493328" cy="527730"/>
      </dsp:txXfrm>
    </dsp:sp>
    <dsp:sp modelId="{A9AD81AB-6163-4414-821D-207DEFA4EE71}">
      <dsp:nvSpPr>
        <dsp:cNvPr id="0" name=""/>
        <dsp:cNvSpPr/>
      </dsp:nvSpPr>
      <dsp:spPr>
        <a:xfrm>
          <a:off x="490018" y="690070"/>
          <a:ext cx="483511" cy="4867506"/>
        </a:xfrm>
        <a:custGeom>
          <a:avLst/>
          <a:gdLst/>
          <a:ahLst/>
          <a:cxnLst/>
          <a:rect l="0" t="0" r="0" b="0"/>
          <a:pathLst>
            <a:path>
              <a:moveTo>
                <a:pt x="0" y="0"/>
              </a:moveTo>
              <a:lnTo>
                <a:pt x="0" y="4867506"/>
              </a:lnTo>
              <a:lnTo>
                <a:pt x="483511" y="486750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2A207D-FC84-4970-AA90-97DA0E16CEA5}">
      <dsp:nvSpPr>
        <dsp:cNvPr id="0" name=""/>
        <dsp:cNvSpPr/>
      </dsp:nvSpPr>
      <dsp:spPr>
        <a:xfrm>
          <a:off x="973530" y="5262107"/>
          <a:ext cx="10526164" cy="59093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chemeClr val="bg1"/>
              </a:solidFill>
              <a:latin typeface="Arial" panose="020B0604020202020204" pitchFamily="34" charset="0"/>
              <a:cs typeface="Arial" panose="020B0604020202020204" pitchFamily="34" charset="0"/>
            </a:rPr>
            <a:t>Clause compromissoire : convention par laquelle les parties conviennent de soumettre à l’arbitrage les difficultés pouvant naître de l’exécution d’un contrat.</a:t>
          </a:r>
        </a:p>
      </dsp:txBody>
      <dsp:txXfrm>
        <a:off x="990838" y="5279415"/>
        <a:ext cx="10491548" cy="55632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2"/>
            <a:ext cx="8825659"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19/01/2023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329387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7"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9"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19/01/2023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9134479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5"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014113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1"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5"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9330491"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6590728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5"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0658876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61"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5" y="2667000"/>
            <a:ext cx="2946795"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1"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19/01/2023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6837532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1"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3"/>
            <a:ext cx="294005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6"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5"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2"/>
            <a:ext cx="293440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701"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6" y="4827210"/>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19/01/2023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8203173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19/01/2023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3663514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3" y="430215"/>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4"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19/01/2023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438913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19/01/2023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1278836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7" y="2861735"/>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964138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3" y="2060577"/>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4" y="2056093"/>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19/01/2023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340305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3"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6"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6"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19/01/2023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583653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19/01/2023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984766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19/01/2023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488309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5" y="3129282"/>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19/01/2023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382501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7"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7"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5"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19/01/2023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998727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1" y="2669687"/>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1" y="2892349"/>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3" y="6092866"/>
            <a:ext cx="993735"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2"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20"/>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41"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19/01/2023</a:t>
            </a:fld>
            <a:endParaRPr lang="fr-FR"/>
          </a:p>
        </p:txBody>
      </p:sp>
      <p:sp>
        <p:nvSpPr>
          <p:cNvPr id="5" name="Footer Placeholder 4"/>
          <p:cNvSpPr>
            <a:spLocks noGrp="1"/>
          </p:cNvSpPr>
          <p:nvPr>
            <p:ph type="ftr" sz="quarter" idx="3"/>
          </p:nvPr>
        </p:nvSpPr>
        <p:spPr>
          <a:xfrm rot="5400000">
            <a:off x="8951575" y="3225299"/>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2" y="295731"/>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346983014"/>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092266" cy="550332"/>
          </a:xfrm>
        </p:spPr>
        <p:txBody>
          <a:bodyPr>
            <a:normAutofit fontScale="90000"/>
          </a:bodyPr>
          <a:lstStyle/>
          <a:p>
            <a:r>
              <a:rPr lang="fr-FR" sz="3200" b="1" dirty="0">
                <a:latin typeface="Arial" panose="020B0604020202020204" pitchFamily="34" charset="0"/>
                <a:cs typeface="Arial" panose="020B0604020202020204" pitchFamily="34" charset="0"/>
              </a:rPr>
              <a:t>3. Conditions générales de vente</a:t>
            </a:r>
          </a:p>
        </p:txBody>
      </p:sp>
      <p:sp>
        <p:nvSpPr>
          <p:cNvPr id="8" name="Rectangle 7"/>
          <p:cNvSpPr/>
          <p:nvPr/>
        </p:nvSpPr>
        <p:spPr>
          <a:xfrm>
            <a:off x="965199" y="1363132"/>
            <a:ext cx="9795933" cy="3600986"/>
          </a:xfrm>
          <a:prstGeom prst="rect">
            <a:avLst/>
          </a:prstGeom>
        </p:spPr>
        <p:txBody>
          <a:bodyPr wrap="square">
            <a:spAutoFit/>
          </a:bodyPr>
          <a:lstStyle/>
          <a:p>
            <a:pPr algn="ctr">
              <a:spcBef>
                <a:spcPts val="2400"/>
              </a:spcBef>
            </a:pPr>
            <a:r>
              <a:rPr lang="fr-FR" sz="2400" dirty="0">
                <a:latin typeface="Arial" panose="020B0604020202020204" pitchFamily="34" charset="0"/>
                <a:cs typeface="Arial" panose="020B0604020202020204" pitchFamily="34" charset="0"/>
              </a:rPr>
              <a:t>Elles sont l’un des fondements de la relation commerciale. </a:t>
            </a:r>
          </a:p>
          <a:p>
            <a:pPr marL="342900" indent="-342900" algn="just">
              <a:spcBef>
                <a:spcPts val="2400"/>
              </a:spcBef>
              <a:buFont typeface="Symbol" panose="05050102010706020507" pitchFamily="18" charset="2"/>
              <a:buChar char="Þ"/>
            </a:pPr>
            <a:r>
              <a:rPr lang="fr-FR" sz="2400" b="1" dirty="0">
                <a:solidFill>
                  <a:srgbClr val="FFFF00"/>
                </a:solidFill>
                <a:latin typeface="Arial" panose="020B0604020202020204" pitchFamily="34" charset="0"/>
                <a:cs typeface="Arial" panose="020B0604020202020204" pitchFamily="34" charset="0"/>
              </a:rPr>
              <a:t>La loi impose leur communication à tout acheteur potentiel. </a:t>
            </a:r>
          </a:p>
          <a:p>
            <a:pPr marL="342900" indent="-342900" algn="just">
              <a:spcBef>
                <a:spcPts val="2400"/>
              </a:spcBef>
              <a:buFont typeface="Symbol" panose="05050102010706020507" pitchFamily="18" charset="2"/>
              <a:buChar char="Þ"/>
            </a:pPr>
            <a:r>
              <a:rPr lang="fr-FR" sz="2400" dirty="0">
                <a:latin typeface="Arial" panose="020B0604020202020204" pitchFamily="34" charset="0"/>
                <a:cs typeface="Arial" panose="020B0604020202020204" pitchFamily="34" charset="0"/>
              </a:rPr>
              <a:t>Elles sont applicables à condition qu’elles aient été acceptées par le client avant la livraison. </a:t>
            </a:r>
          </a:p>
          <a:p>
            <a:pPr marL="342900" indent="-342900" algn="just">
              <a:spcBef>
                <a:spcPts val="2400"/>
              </a:spcBef>
              <a:buFont typeface="Symbol" panose="05050102010706020507" pitchFamily="18" charset="2"/>
              <a:buChar char="Þ"/>
            </a:pPr>
            <a:r>
              <a:rPr lang="fr-FR" sz="2400" dirty="0">
                <a:solidFill>
                  <a:srgbClr val="FFFF00"/>
                </a:solidFill>
                <a:latin typeface="Arial" panose="020B0604020202020204" pitchFamily="34" charset="0"/>
                <a:cs typeface="Arial" panose="020B0604020202020204" pitchFamily="34" charset="0"/>
              </a:rPr>
              <a:t>L’idéal est qu’elles apparaissent au verso du bon de commande ou du devis pour éviter que le client ne puisse soutenir qu’il n’en a pas eu connaissance lors de la signature du contrat. </a:t>
            </a: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092266" cy="550332"/>
          </a:xfrm>
        </p:spPr>
        <p:txBody>
          <a:bodyPr>
            <a:normAutofit fontScale="90000"/>
          </a:bodyPr>
          <a:lstStyle/>
          <a:p>
            <a:r>
              <a:rPr lang="fr-FR" sz="3200" b="1" dirty="0">
                <a:latin typeface="Arial" panose="020B0604020202020204" pitchFamily="34" charset="0"/>
                <a:cs typeface="Arial" panose="020B0604020202020204" pitchFamily="34" charset="0"/>
              </a:rPr>
              <a:t>3. Conditions générales de vente</a:t>
            </a:r>
          </a:p>
        </p:txBody>
      </p:sp>
      <p:graphicFrame>
        <p:nvGraphicFramePr>
          <p:cNvPr id="3" name="Diagramme 2"/>
          <p:cNvGraphicFramePr/>
          <p:nvPr>
            <p:extLst>
              <p:ext uri="{D42A27DB-BD31-4B8C-83A1-F6EECF244321}">
                <p14:modId xmlns:p14="http://schemas.microsoft.com/office/powerpoint/2010/main" val="2946202364"/>
              </p:ext>
            </p:extLst>
          </p:nvPr>
        </p:nvGraphicFramePr>
        <p:xfrm>
          <a:off x="1964266" y="1651001"/>
          <a:ext cx="8128000" cy="4174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48054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092266" cy="550332"/>
          </a:xfrm>
        </p:spPr>
        <p:txBody>
          <a:bodyPr>
            <a:normAutofit fontScale="90000"/>
          </a:bodyPr>
          <a:lstStyle/>
          <a:p>
            <a:r>
              <a:rPr lang="fr-FR" sz="3200" b="1" dirty="0">
                <a:latin typeface="Arial" panose="020B0604020202020204" pitchFamily="34" charset="0"/>
                <a:cs typeface="Arial" panose="020B0604020202020204" pitchFamily="34" charset="0"/>
              </a:rPr>
              <a:t>3. Conditions générales de vente</a:t>
            </a:r>
          </a:p>
        </p:txBody>
      </p:sp>
      <p:graphicFrame>
        <p:nvGraphicFramePr>
          <p:cNvPr id="3" name="Diagramme 2"/>
          <p:cNvGraphicFramePr/>
          <p:nvPr>
            <p:extLst>
              <p:ext uri="{D42A27DB-BD31-4B8C-83A1-F6EECF244321}">
                <p14:modId xmlns:p14="http://schemas.microsoft.com/office/powerpoint/2010/main" val="3113022577"/>
              </p:ext>
            </p:extLst>
          </p:nvPr>
        </p:nvGraphicFramePr>
        <p:xfrm>
          <a:off x="160866" y="651933"/>
          <a:ext cx="11506201" cy="604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77629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235</TotalTime>
  <Words>267</Words>
  <Application>Microsoft Office PowerPoint</Application>
  <PresentationFormat>Grand écran</PresentationFormat>
  <Paragraphs>22</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Arial</vt:lpstr>
      <vt:lpstr>Century Gothic</vt:lpstr>
      <vt:lpstr>Symbol</vt:lpstr>
      <vt:lpstr>Wingdings 3</vt:lpstr>
      <vt:lpstr>Ion</vt:lpstr>
      <vt:lpstr>3. Conditions générales de vente</vt:lpstr>
      <vt:lpstr>3. Conditions générales de vente</vt:lpstr>
      <vt:lpstr>3. Conditions générales de vente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37</cp:revision>
  <dcterms:created xsi:type="dcterms:W3CDTF">2014-01-14T07:42:30Z</dcterms:created>
  <dcterms:modified xsi:type="dcterms:W3CDTF">2023-01-19T22:49:01Z</dcterms:modified>
</cp:coreProperties>
</file>