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092266" cy="550332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Organiser </a:t>
            </a:r>
            <a:r>
              <a:rPr lang="fr-FR" sz="3200" b="1">
                <a:latin typeface="Arial" panose="020B0604020202020204" pitchFamily="34" charset="0"/>
                <a:cs typeface="Arial" panose="020B0604020202020204" pitchFamily="34" charset="0"/>
              </a:rPr>
              <a:t>la chaîne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commerciale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1DC1E7-A784-4A8F-91B9-8FE38307FCB6}"/>
              </a:ext>
            </a:extLst>
          </p:cNvPr>
          <p:cNvSpPr/>
          <p:nvPr/>
        </p:nvSpPr>
        <p:spPr>
          <a:xfrm>
            <a:off x="1126353" y="1248971"/>
            <a:ext cx="993929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24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client mécontent et un client perdu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satisfaction dépend 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 perçue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produit ou du service vendu 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 de la chaîne commerciale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 en œuvre.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doit être suffisamment rigoureuse </a:t>
            </a:r>
          </a:p>
          <a:p>
            <a:pPr marL="342900" indent="-342900" algn="just">
              <a:buFont typeface="Wingdings" panose="05000000000000000000" pitchFamily="2" charset="2"/>
              <a:buChar char="ð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satisfaire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client ;</a:t>
            </a:r>
          </a:p>
          <a:p>
            <a:pPr marL="342900" indent="-342900" algn="just">
              <a:buFont typeface="Wingdings" panose="05000000000000000000" pitchFamily="2" charset="2"/>
              <a:buChar char="ð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éviter les dysfonctionnements et les conflits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entre les services de l’entreprise 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(commercial, approvisionnement, production, logistique, comptabilité). </a:t>
            </a:r>
            <a:endParaRPr lang="fr-CH" sz="2400" i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092266" cy="550332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Organiser la chaîne commerciale</a:t>
            </a:r>
          </a:p>
        </p:txBody>
      </p:sp>
      <p:pic>
        <p:nvPicPr>
          <p:cNvPr id="5" name="Image 4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B30FCB66-D35A-4EFD-B145-04F1F0A0E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22" y="1758248"/>
            <a:ext cx="10926755" cy="409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39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092266" cy="550332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Organiser la chaîne commerciale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32E46D3-77F4-408B-9932-090931E288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88" y="1882253"/>
            <a:ext cx="11452218" cy="171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8877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092266" cy="550332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Organiser la chaîne commerciale</a:t>
            </a:r>
          </a:p>
        </p:txBody>
      </p:sp>
      <p:pic>
        <p:nvPicPr>
          <p:cNvPr id="5" name="Image 4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53D16864-E5AA-4FE3-A833-415D8AAAC5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04" y="1549414"/>
            <a:ext cx="11180766" cy="435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0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092266" cy="550332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Organiser la chaîne commerciale</a:t>
            </a:r>
          </a:p>
        </p:txBody>
      </p:sp>
      <p:pic>
        <p:nvPicPr>
          <p:cNvPr id="6" name="Image 5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5B08AA8A-231E-4969-9382-DF9F572BD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99" y="1663577"/>
            <a:ext cx="11667716" cy="350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57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253</TotalTime>
  <Words>97</Words>
  <Application>Microsoft Office PowerPoint</Application>
  <PresentationFormat>Grand écran</PresentationFormat>
  <Paragraphs>13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Ion</vt:lpstr>
      <vt:lpstr>1. Organiser la chaîne commerciale</vt:lpstr>
      <vt:lpstr>1. Organiser la chaîne commerciale</vt:lpstr>
      <vt:lpstr>1. Organiser la chaîne commerciale</vt:lpstr>
      <vt:lpstr>1. Organiser la chaîne commerciale</vt:lpstr>
      <vt:lpstr>1. Organiser la chaîne commerciale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42</cp:revision>
  <dcterms:created xsi:type="dcterms:W3CDTF">2014-01-14T07:42:30Z</dcterms:created>
  <dcterms:modified xsi:type="dcterms:W3CDTF">2023-01-19T22:28:37Z</dcterms:modified>
</cp:coreProperties>
</file>