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FD8B11-86AB-4DAD-B018-6CE41BF875B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1F9FBBEC-2C80-43D2-B65E-F4AC9356F606}">
      <dgm:prSet phldrT="[Texte]" custT="1"/>
      <dgm:spPr/>
      <dgm:t>
        <a:bodyPr/>
        <a:lstStyle/>
        <a:p>
          <a:r>
            <a:rPr lang="fr-FR" sz="16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Bon de commande</a:t>
          </a:r>
        </a:p>
      </dgm:t>
    </dgm:pt>
    <dgm:pt modelId="{5A97E5EA-410E-4B72-BFA4-83B3CBB57590}" type="parTrans" cxnId="{F1FB9EB4-FD23-4D22-8111-F0EBAF99C174}">
      <dgm:prSet/>
      <dgm:spPr/>
      <dgm:t>
        <a:bodyPr/>
        <a:lstStyle/>
        <a:p>
          <a:endParaRPr lang="fr-FR" sz="1600" b="1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9E2FF0-03B3-4418-BE8E-F6364B9F0E1A}" type="sibTrans" cxnId="{F1FB9EB4-FD23-4D22-8111-F0EBAF99C174}">
      <dgm:prSet custT="1"/>
      <dgm:spPr/>
      <dgm:t>
        <a:bodyPr/>
        <a:lstStyle/>
        <a:p>
          <a:endParaRPr lang="fr-FR" sz="1600" b="1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6A74B20-45B7-4F73-BA9F-9ED52049ECE4}">
      <dgm:prSet phldrT="[Texte]" custT="1"/>
      <dgm:spPr/>
      <dgm:t>
        <a:bodyPr/>
        <a:lstStyle/>
        <a:p>
          <a:r>
            <a:rPr lang="fr-FR" sz="16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Bon de livraison</a:t>
          </a:r>
        </a:p>
      </dgm:t>
    </dgm:pt>
    <dgm:pt modelId="{01BE724D-A773-4B68-8E4B-637283390F1C}" type="parTrans" cxnId="{00BAB54D-3DD7-430E-8509-299AB59B454B}">
      <dgm:prSet/>
      <dgm:spPr/>
      <dgm:t>
        <a:bodyPr/>
        <a:lstStyle/>
        <a:p>
          <a:endParaRPr lang="fr-FR" sz="1600" b="1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738E55-9117-42CE-9745-632D06CF8AD3}" type="sibTrans" cxnId="{00BAB54D-3DD7-430E-8509-299AB59B454B}">
      <dgm:prSet custT="1"/>
      <dgm:spPr/>
      <dgm:t>
        <a:bodyPr/>
        <a:lstStyle/>
        <a:p>
          <a:endParaRPr lang="fr-FR" sz="1600" b="1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02D4E3-0BB6-4E18-A845-A4F94DDAF1D9}">
      <dgm:prSet phldrT="[Texte]" custT="1"/>
      <dgm:spPr/>
      <dgm:t>
        <a:bodyPr/>
        <a:lstStyle/>
        <a:p>
          <a:r>
            <a:rPr lang="fr-FR" sz="16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Facture</a:t>
          </a:r>
        </a:p>
      </dgm:t>
    </dgm:pt>
    <dgm:pt modelId="{FB99C6B5-093F-40BC-9DF4-E9404478CED8}" type="parTrans" cxnId="{CE2C20B2-3C50-44EC-989B-638A1361754F}">
      <dgm:prSet/>
      <dgm:spPr/>
      <dgm:t>
        <a:bodyPr/>
        <a:lstStyle/>
        <a:p>
          <a:endParaRPr lang="fr-FR" sz="1600" b="1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D28B54-55A2-4992-86D6-EF1CC10DEC73}" type="sibTrans" cxnId="{CE2C20B2-3C50-44EC-989B-638A1361754F}">
      <dgm:prSet custT="1"/>
      <dgm:spPr/>
      <dgm:t>
        <a:bodyPr/>
        <a:lstStyle/>
        <a:p>
          <a:endParaRPr lang="fr-FR" sz="1600" b="1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F044CC-D30E-4E55-BF7E-FCCB27ACA84A}">
      <dgm:prSet phldrT="[Texte]" custT="1"/>
      <dgm:spPr/>
      <dgm:t>
        <a:bodyPr/>
        <a:lstStyle/>
        <a:p>
          <a:r>
            <a:rPr lang="fr-FR" sz="16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Facture d'avoir</a:t>
          </a:r>
        </a:p>
      </dgm:t>
    </dgm:pt>
    <dgm:pt modelId="{D67E2879-659D-4C61-A88C-88D51FF12601}" type="parTrans" cxnId="{0FB2777A-D8C4-46B3-ACF3-AD555A688098}">
      <dgm:prSet/>
      <dgm:spPr/>
      <dgm:t>
        <a:bodyPr/>
        <a:lstStyle/>
        <a:p>
          <a:endParaRPr lang="fr-FR" sz="1600" b="1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6C9745-2CD4-463C-8505-47D5669CA71E}" type="sibTrans" cxnId="{0FB2777A-D8C4-46B3-ACF3-AD555A688098}">
      <dgm:prSet custT="1"/>
      <dgm:spPr/>
      <dgm:t>
        <a:bodyPr/>
        <a:lstStyle/>
        <a:p>
          <a:endParaRPr lang="fr-FR" sz="1600" b="1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1CCA3D-170A-49B8-B0CA-64BDAAEA30B0}">
      <dgm:prSet phldrT="[Texte]" custT="1"/>
      <dgm:spPr/>
      <dgm:t>
        <a:bodyPr/>
        <a:lstStyle/>
        <a:p>
          <a:r>
            <a:rPr lang="fr-FR" sz="16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Réglement</a:t>
          </a:r>
        </a:p>
      </dgm:t>
    </dgm:pt>
    <dgm:pt modelId="{3BD1E140-05BE-40BB-81E0-D398C12C34C1}" type="parTrans" cxnId="{7AC7F481-CE56-453D-8CEE-45A01DB1964E}">
      <dgm:prSet/>
      <dgm:spPr/>
      <dgm:t>
        <a:bodyPr/>
        <a:lstStyle/>
        <a:p>
          <a:endParaRPr lang="fr-FR" sz="1600" b="1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F3DFE4-C83B-44DC-A7AA-D5ABD86F346E}" type="sibTrans" cxnId="{7AC7F481-CE56-453D-8CEE-45A01DB1964E}">
      <dgm:prSet custT="1"/>
      <dgm:spPr/>
      <dgm:t>
        <a:bodyPr/>
        <a:lstStyle/>
        <a:p>
          <a:endParaRPr lang="fr-FR" sz="1600" b="1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F1E3BA-00AF-4270-8C52-3671D888DD2E}">
      <dgm:prSet phldrT="[Texte]" custT="1"/>
      <dgm:spPr/>
      <dgm:t>
        <a:bodyPr/>
        <a:lstStyle/>
        <a:p>
          <a:r>
            <a:rPr lang="fr-FR" sz="16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Devis</a:t>
          </a:r>
        </a:p>
      </dgm:t>
    </dgm:pt>
    <dgm:pt modelId="{6E5EA1B4-BBF8-4042-875C-AE11C25F1B61}" type="parTrans" cxnId="{C419C052-1F70-400F-8882-7526A41E9E1B}">
      <dgm:prSet/>
      <dgm:spPr/>
      <dgm:t>
        <a:bodyPr/>
        <a:lstStyle/>
        <a:p>
          <a:endParaRPr lang="fr-FR" sz="1600" b="1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C8B3C9-EF52-4BEA-ADAA-13AB8342B6FB}" type="sibTrans" cxnId="{C419C052-1F70-400F-8882-7526A41E9E1B}">
      <dgm:prSet custT="1"/>
      <dgm:spPr/>
      <dgm:t>
        <a:bodyPr/>
        <a:lstStyle/>
        <a:p>
          <a:endParaRPr lang="fr-FR" sz="1600" b="1">
            <a:solidFill>
              <a:sysClr val="windowText" lastClr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940D5D-0BD5-47AC-A6A2-975E3F9998B1}" type="pres">
      <dgm:prSet presAssocID="{F6FD8B11-86AB-4DAD-B018-6CE41BF875BD}" presName="CompostProcess" presStyleCnt="0">
        <dgm:presLayoutVars>
          <dgm:dir/>
          <dgm:resizeHandles val="exact"/>
        </dgm:presLayoutVars>
      </dgm:prSet>
      <dgm:spPr/>
    </dgm:pt>
    <dgm:pt modelId="{E9B1E57B-A4E3-4ED0-BE71-B8DCDB992BE3}" type="pres">
      <dgm:prSet presAssocID="{F6FD8B11-86AB-4DAD-B018-6CE41BF875BD}" presName="arrow" presStyleLbl="bgShp" presStyleIdx="0" presStyleCnt="1"/>
      <dgm:spPr/>
    </dgm:pt>
    <dgm:pt modelId="{7ED52197-4E9C-425F-A878-2629F7A7CEE5}" type="pres">
      <dgm:prSet presAssocID="{F6FD8B11-86AB-4DAD-B018-6CE41BF875BD}" presName="linearProcess" presStyleCnt="0"/>
      <dgm:spPr/>
    </dgm:pt>
    <dgm:pt modelId="{2D01F513-3E71-40DA-94F5-34D2D46D2D0D}" type="pres">
      <dgm:prSet presAssocID="{F2F1E3BA-00AF-4270-8C52-3671D888DD2E}" presName="textNode" presStyleLbl="node1" presStyleIdx="0" presStyleCnt="6">
        <dgm:presLayoutVars>
          <dgm:bulletEnabled val="1"/>
        </dgm:presLayoutVars>
      </dgm:prSet>
      <dgm:spPr/>
    </dgm:pt>
    <dgm:pt modelId="{7E4CAE5C-FAA2-4E72-8722-4131847148CF}" type="pres">
      <dgm:prSet presAssocID="{B1C8B3C9-EF52-4BEA-ADAA-13AB8342B6FB}" presName="sibTrans" presStyleCnt="0"/>
      <dgm:spPr/>
    </dgm:pt>
    <dgm:pt modelId="{17248E6D-1D44-46AC-8664-B5CE52ECCAE1}" type="pres">
      <dgm:prSet presAssocID="{1F9FBBEC-2C80-43D2-B65E-F4AC9356F606}" presName="textNode" presStyleLbl="node1" presStyleIdx="1" presStyleCnt="6">
        <dgm:presLayoutVars>
          <dgm:bulletEnabled val="1"/>
        </dgm:presLayoutVars>
      </dgm:prSet>
      <dgm:spPr/>
    </dgm:pt>
    <dgm:pt modelId="{477F4BB0-50BD-470E-97C3-2627B71BEC42}" type="pres">
      <dgm:prSet presAssocID="{939E2FF0-03B3-4418-BE8E-F6364B9F0E1A}" presName="sibTrans" presStyleCnt="0"/>
      <dgm:spPr/>
    </dgm:pt>
    <dgm:pt modelId="{D871D958-18C4-4F75-A3EF-738C7D01BCEB}" type="pres">
      <dgm:prSet presAssocID="{26A74B20-45B7-4F73-BA9F-9ED52049ECE4}" presName="textNode" presStyleLbl="node1" presStyleIdx="2" presStyleCnt="6">
        <dgm:presLayoutVars>
          <dgm:bulletEnabled val="1"/>
        </dgm:presLayoutVars>
      </dgm:prSet>
      <dgm:spPr/>
    </dgm:pt>
    <dgm:pt modelId="{3944DB70-72B6-4B01-BFC5-E8074915BCDC}" type="pres">
      <dgm:prSet presAssocID="{65738E55-9117-42CE-9745-632D06CF8AD3}" presName="sibTrans" presStyleCnt="0"/>
      <dgm:spPr/>
    </dgm:pt>
    <dgm:pt modelId="{0F658764-C037-414D-9B1A-F2D880DEFB72}" type="pres">
      <dgm:prSet presAssocID="{6702D4E3-0BB6-4E18-A845-A4F94DDAF1D9}" presName="textNode" presStyleLbl="node1" presStyleIdx="3" presStyleCnt="6">
        <dgm:presLayoutVars>
          <dgm:bulletEnabled val="1"/>
        </dgm:presLayoutVars>
      </dgm:prSet>
      <dgm:spPr/>
    </dgm:pt>
    <dgm:pt modelId="{07B8D98C-0026-48A5-A85A-53535774329F}" type="pres">
      <dgm:prSet presAssocID="{52D28B54-55A2-4992-86D6-EF1CC10DEC73}" presName="sibTrans" presStyleCnt="0"/>
      <dgm:spPr/>
    </dgm:pt>
    <dgm:pt modelId="{47C971CF-9C1C-4FDA-B5E2-04DD5274D1CD}" type="pres">
      <dgm:prSet presAssocID="{F1F044CC-D30E-4E55-BF7E-FCCB27ACA84A}" presName="textNode" presStyleLbl="node1" presStyleIdx="4" presStyleCnt="6">
        <dgm:presLayoutVars>
          <dgm:bulletEnabled val="1"/>
        </dgm:presLayoutVars>
      </dgm:prSet>
      <dgm:spPr/>
    </dgm:pt>
    <dgm:pt modelId="{3F20089E-4ACC-4A2C-B4E7-4A98743D64EB}" type="pres">
      <dgm:prSet presAssocID="{2E6C9745-2CD4-463C-8505-47D5669CA71E}" presName="sibTrans" presStyleCnt="0"/>
      <dgm:spPr/>
    </dgm:pt>
    <dgm:pt modelId="{46871ADD-D005-4797-BE03-57CB96B83B80}" type="pres">
      <dgm:prSet presAssocID="{921CCA3D-170A-49B8-B0CA-64BDAAEA30B0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5945CF63-E7B3-4798-8DC2-DDB3BA8BB880}" type="presOf" srcId="{6702D4E3-0BB6-4E18-A845-A4F94DDAF1D9}" destId="{0F658764-C037-414D-9B1A-F2D880DEFB72}" srcOrd="0" destOrd="0" presId="urn:microsoft.com/office/officeart/2005/8/layout/hProcess9"/>
    <dgm:cxn modelId="{C3694146-2BEC-4826-AC5D-89A53F698D48}" type="presOf" srcId="{1F9FBBEC-2C80-43D2-B65E-F4AC9356F606}" destId="{17248E6D-1D44-46AC-8664-B5CE52ECCAE1}" srcOrd="0" destOrd="0" presId="urn:microsoft.com/office/officeart/2005/8/layout/hProcess9"/>
    <dgm:cxn modelId="{00BAB54D-3DD7-430E-8509-299AB59B454B}" srcId="{F6FD8B11-86AB-4DAD-B018-6CE41BF875BD}" destId="{26A74B20-45B7-4F73-BA9F-9ED52049ECE4}" srcOrd="2" destOrd="0" parTransId="{01BE724D-A773-4B68-8E4B-637283390F1C}" sibTransId="{65738E55-9117-42CE-9745-632D06CF8AD3}"/>
    <dgm:cxn modelId="{46FD2172-871F-4660-AB47-97D08016DA06}" type="presOf" srcId="{F2F1E3BA-00AF-4270-8C52-3671D888DD2E}" destId="{2D01F513-3E71-40DA-94F5-34D2D46D2D0D}" srcOrd="0" destOrd="0" presId="urn:microsoft.com/office/officeart/2005/8/layout/hProcess9"/>
    <dgm:cxn modelId="{C419C052-1F70-400F-8882-7526A41E9E1B}" srcId="{F6FD8B11-86AB-4DAD-B018-6CE41BF875BD}" destId="{F2F1E3BA-00AF-4270-8C52-3671D888DD2E}" srcOrd="0" destOrd="0" parTransId="{6E5EA1B4-BBF8-4042-875C-AE11C25F1B61}" sibTransId="{B1C8B3C9-EF52-4BEA-ADAA-13AB8342B6FB}"/>
    <dgm:cxn modelId="{0FB2777A-D8C4-46B3-ACF3-AD555A688098}" srcId="{F6FD8B11-86AB-4DAD-B018-6CE41BF875BD}" destId="{F1F044CC-D30E-4E55-BF7E-FCCB27ACA84A}" srcOrd="4" destOrd="0" parTransId="{D67E2879-659D-4C61-A88C-88D51FF12601}" sibTransId="{2E6C9745-2CD4-463C-8505-47D5669CA71E}"/>
    <dgm:cxn modelId="{7AC7F481-CE56-453D-8CEE-45A01DB1964E}" srcId="{F6FD8B11-86AB-4DAD-B018-6CE41BF875BD}" destId="{921CCA3D-170A-49B8-B0CA-64BDAAEA30B0}" srcOrd="5" destOrd="0" parTransId="{3BD1E140-05BE-40BB-81E0-D398C12C34C1}" sibTransId="{E3F3DFE4-C83B-44DC-A7AA-D5ABD86F346E}"/>
    <dgm:cxn modelId="{CE2C20B2-3C50-44EC-989B-638A1361754F}" srcId="{F6FD8B11-86AB-4DAD-B018-6CE41BF875BD}" destId="{6702D4E3-0BB6-4E18-A845-A4F94DDAF1D9}" srcOrd="3" destOrd="0" parTransId="{FB99C6B5-093F-40BC-9DF4-E9404478CED8}" sibTransId="{52D28B54-55A2-4992-86D6-EF1CC10DEC73}"/>
    <dgm:cxn modelId="{0BF8D4B3-0952-4768-A46B-527A9305BC50}" type="presOf" srcId="{F1F044CC-D30E-4E55-BF7E-FCCB27ACA84A}" destId="{47C971CF-9C1C-4FDA-B5E2-04DD5274D1CD}" srcOrd="0" destOrd="0" presId="urn:microsoft.com/office/officeart/2005/8/layout/hProcess9"/>
    <dgm:cxn modelId="{F1FB9EB4-FD23-4D22-8111-F0EBAF99C174}" srcId="{F6FD8B11-86AB-4DAD-B018-6CE41BF875BD}" destId="{1F9FBBEC-2C80-43D2-B65E-F4AC9356F606}" srcOrd="1" destOrd="0" parTransId="{5A97E5EA-410E-4B72-BFA4-83B3CBB57590}" sibTransId="{939E2FF0-03B3-4418-BE8E-F6364B9F0E1A}"/>
    <dgm:cxn modelId="{112E37CD-4F99-4111-B0DA-C7A6D945AF16}" type="presOf" srcId="{921CCA3D-170A-49B8-B0CA-64BDAAEA30B0}" destId="{46871ADD-D005-4797-BE03-57CB96B83B80}" srcOrd="0" destOrd="0" presId="urn:microsoft.com/office/officeart/2005/8/layout/hProcess9"/>
    <dgm:cxn modelId="{75115DDB-8311-4B58-9E1F-93FD95E765AD}" type="presOf" srcId="{26A74B20-45B7-4F73-BA9F-9ED52049ECE4}" destId="{D871D958-18C4-4F75-A3EF-738C7D01BCEB}" srcOrd="0" destOrd="0" presId="urn:microsoft.com/office/officeart/2005/8/layout/hProcess9"/>
    <dgm:cxn modelId="{31FE80F7-7714-49F9-AC57-106EEC3C2BC4}" type="presOf" srcId="{F6FD8B11-86AB-4DAD-B018-6CE41BF875BD}" destId="{6C940D5D-0BD5-47AC-A6A2-975E3F9998B1}" srcOrd="0" destOrd="0" presId="urn:microsoft.com/office/officeart/2005/8/layout/hProcess9"/>
    <dgm:cxn modelId="{3E9E9346-21B3-47DC-80F8-C514A116EF83}" type="presParOf" srcId="{6C940D5D-0BD5-47AC-A6A2-975E3F9998B1}" destId="{E9B1E57B-A4E3-4ED0-BE71-B8DCDB992BE3}" srcOrd="0" destOrd="0" presId="urn:microsoft.com/office/officeart/2005/8/layout/hProcess9"/>
    <dgm:cxn modelId="{A79E5F79-1143-47AC-AB74-60A7635485C9}" type="presParOf" srcId="{6C940D5D-0BD5-47AC-A6A2-975E3F9998B1}" destId="{7ED52197-4E9C-425F-A878-2629F7A7CEE5}" srcOrd="1" destOrd="0" presId="urn:microsoft.com/office/officeart/2005/8/layout/hProcess9"/>
    <dgm:cxn modelId="{67DA78FC-76E6-44AF-B59F-23AC1BAA0136}" type="presParOf" srcId="{7ED52197-4E9C-425F-A878-2629F7A7CEE5}" destId="{2D01F513-3E71-40DA-94F5-34D2D46D2D0D}" srcOrd="0" destOrd="0" presId="urn:microsoft.com/office/officeart/2005/8/layout/hProcess9"/>
    <dgm:cxn modelId="{AD18EB12-6C59-443A-B5AE-62D06CB19D52}" type="presParOf" srcId="{7ED52197-4E9C-425F-A878-2629F7A7CEE5}" destId="{7E4CAE5C-FAA2-4E72-8722-4131847148CF}" srcOrd="1" destOrd="0" presId="urn:microsoft.com/office/officeart/2005/8/layout/hProcess9"/>
    <dgm:cxn modelId="{1E5DDD60-FE29-479C-BD5A-F79CE52D7ED2}" type="presParOf" srcId="{7ED52197-4E9C-425F-A878-2629F7A7CEE5}" destId="{17248E6D-1D44-46AC-8664-B5CE52ECCAE1}" srcOrd="2" destOrd="0" presId="urn:microsoft.com/office/officeart/2005/8/layout/hProcess9"/>
    <dgm:cxn modelId="{23950724-01C5-4E33-87D4-A1E31BE6A986}" type="presParOf" srcId="{7ED52197-4E9C-425F-A878-2629F7A7CEE5}" destId="{477F4BB0-50BD-470E-97C3-2627B71BEC42}" srcOrd="3" destOrd="0" presId="urn:microsoft.com/office/officeart/2005/8/layout/hProcess9"/>
    <dgm:cxn modelId="{D43A8A27-EADE-4A8C-87D1-2538D131EB91}" type="presParOf" srcId="{7ED52197-4E9C-425F-A878-2629F7A7CEE5}" destId="{D871D958-18C4-4F75-A3EF-738C7D01BCEB}" srcOrd="4" destOrd="0" presId="urn:microsoft.com/office/officeart/2005/8/layout/hProcess9"/>
    <dgm:cxn modelId="{5F849762-FB46-4B11-B225-E440933BCEF7}" type="presParOf" srcId="{7ED52197-4E9C-425F-A878-2629F7A7CEE5}" destId="{3944DB70-72B6-4B01-BFC5-E8074915BCDC}" srcOrd="5" destOrd="0" presId="urn:microsoft.com/office/officeart/2005/8/layout/hProcess9"/>
    <dgm:cxn modelId="{EF3F04B3-5F08-440C-94D2-584EBD5D6D9C}" type="presParOf" srcId="{7ED52197-4E9C-425F-A878-2629F7A7CEE5}" destId="{0F658764-C037-414D-9B1A-F2D880DEFB72}" srcOrd="6" destOrd="0" presId="urn:microsoft.com/office/officeart/2005/8/layout/hProcess9"/>
    <dgm:cxn modelId="{EC60672E-8302-43DB-912A-D9C76AB4B986}" type="presParOf" srcId="{7ED52197-4E9C-425F-A878-2629F7A7CEE5}" destId="{07B8D98C-0026-48A5-A85A-53535774329F}" srcOrd="7" destOrd="0" presId="urn:microsoft.com/office/officeart/2005/8/layout/hProcess9"/>
    <dgm:cxn modelId="{A039DAFE-0A80-4D37-8015-DD8B6DF8154C}" type="presParOf" srcId="{7ED52197-4E9C-425F-A878-2629F7A7CEE5}" destId="{47C971CF-9C1C-4FDA-B5E2-04DD5274D1CD}" srcOrd="8" destOrd="0" presId="urn:microsoft.com/office/officeart/2005/8/layout/hProcess9"/>
    <dgm:cxn modelId="{668207A2-EEB8-42E9-AA9E-B87F787106C2}" type="presParOf" srcId="{7ED52197-4E9C-425F-A878-2629F7A7CEE5}" destId="{3F20089E-4ACC-4A2C-B4E7-4A98743D64EB}" srcOrd="9" destOrd="0" presId="urn:microsoft.com/office/officeart/2005/8/layout/hProcess9"/>
    <dgm:cxn modelId="{09A5581F-2647-4E78-8CD4-A5610C967696}" type="presParOf" srcId="{7ED52197-4E9C-425F-A878-2629F7A7CEE5}" destId="{46871ADD-D005-4797-BE03-57CB96B83B80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B1E57B-A4E3-4ED0-BE71-B8DCDB992BE3}">
      <dsp:nvSpPr>
        <dsp:cNvPr id="0" name=""/>
        <dsp:cNvSpPr/>
      </dsp:nvSpPr>
      <dsp:spPr>
        <a:xfrm>
          <a:off x="680137" y="0"/>
          <a:ext cx="7708224" cy="130094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01F513-3E71-40DA-94F5-34D2D46D2D0D}">
      <dsp:nvSpPr>
        <dsp:cNvPr id="0" name=""/>
        <dsp:cNvSpPr/>
      </dsp:nvSpPr>
      <dsp:spPr>
        <a:xfrm>
          <a:off x="110" y="390284"/>
          <a:ext cx="1327065" cy="520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Devis</a:t>
          </a:r>
        </a:p>
      </dsp:txBody>
      <dsp:txXfrm>
        <a:off x="25513" y="415687"/>
        <a:ext cx="1276259" cy="469573"/>
      </dsp:txXfrm>
    </dsp:sp>
    <dsp:sp modelId="{17248E6D-1D44-46AC-8664-B5CE52ECCAE1}">
      <dsp:nvSpPr>
        <dsp:cNvPr id="0" name=""/>
        <dsp:cNvSpPr/>
      </dsp:nvSpPr>
      <dsp:spPr>
        <a:xfrm>
          <a:off x="1548353" y="390284"/>
          <a:ext cx="1327065" cy="520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Bon de commande</a:t>
          </a:r>
        </a:p>
      </dsp:txBody>
      <dsp:txXfrm>
        <a:off x="1573756" y="415687"/>
        <a:ext cx="1276259" cy="469573"/>
      </dsp:txXfrm>
    </dsp:sp>
    <dsp:sp modelId="{D871D958-18C4-4F75-A3EF-738C7D01BCEB}">
      <dsp:nvSpPr>
        <dsp:cNvPr id="0" name=""/>
        <dsp:cNvSpPr/>
      </dsp:nvSpPr>
      <dsp:spPr>
        <a:xfrm>
          <a:off x="3096595" y="390284"/>
          <a:ext cx="1327065" cy="520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Bon de livraison</a:t>
          </a:r>
        </a:p>
      </dsp:txBody>
      <dsp:txXfrm>
        <a:off x="3121998" y="415687"/>
        <a:ext cx="1276259" cy="469573"/>
      </dsp:txXfrm>
    </dsp:sp>
    <dsp:sp modelId="{0F658764-C037-414D-9B1A-F2D880DEFB72}">
      <dsp:nvSpPr>
        <dsp:cNvPr id="0" name=""/>
        <dsp:cNvSpPr/>
      </dsp:nvSpPr>
      <dsp:spPr>
        <a:xfrm>
          <a:off x="4644838" y="390284"/>
          <a:ext cx="1327065" cy="520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Facture</a:t>
          </a:r>
        </a:p>
      </dsp:txBody>
      <dsp:txXfrm>
        <a:off x="4670241" y="415687"/>
        <a:ext cx="1276259" cy="469573"/>
      </dsp:txXfrm>
    </dsp:sp>
    <dsp:sp modelId="{47C971CF-9C1C-4FDA-B5E2-04DD5274D1CD}">
      <dsp:nvSpPr>
        <dsp:cNvPr id="0" name=""/>
        <dsp:cNvSpPr/>
      </dsp:nvSpPr>
      <dsp:spPr>
        <a:xfrm>
          <a:off x="6193080" y="390284"/>
          <a:ext cx="1327065" cy="520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Facture d'avoir</a:t>
          </a:r>
        </a:p>
      </dsp:txBody>
      <dsp:txXfrm>
        <a:off x="6218483" y="415687"/>
        <a:ext cx="1276259" cy="469573"/>
      </dsp:txXfrm>
    </dsp:sp>
    <dsp:sp modelId="{46871ADD-D005-4797-BE03-57CB96B83B80}">
      <dsp:nvSpPr>
        <dsp:cNvPr id="0" name=""/>
        <dsp:cNvSpPr/>
      </dsp:nvSpPr>
      <dsp:spPr>
        <a:xfrm>
          <a:off x="7741323" y="390284"/>
          <a:ext cx="1327065" cy="520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Réglement</a:t>
          </a:r>
        </a:p>
      </dsp:txBody>
      <dsp:txXfrm>
        <a:off x="7766726" y="415687"/>
        <a:ext cx="1276259" cy="469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67733"/>
            <a:ext cx="10092266" cy="550332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5 – La chaîne commerciale</a:t>
            </a:r>
          </a:p>
        </p:txBody>
      </p:sp>
      <p:sp>
        <p:nvSpPr>
          <p:cNvPr id="5" name="Rectangle 4"/>
          <p:cNvSpPr/>
          <p:nvPr/>
        </p:nvSpPr>
        <p:spPr>
          <a:xfrm>
            <a:off x="3243573" y="1018442"/>
            <a:ext cx="5556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Introduction à la problématique</a:t>
            </a:r>
          </a:p>
        </p:txBody>
      </p:sp>
      <p:sp>
        <p:nvSpPr>
          <p:cNvPr id="3" name="Rectangle 2"/>
          <p:cNvSpPr/>
          <p:nvPr/>
        </p:nvSpPr>
        <p:spPr>
          <a:xfrm>
            <a:off x="2583809" y="1906333"/>
            <a:ext cx="9152389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La chaîne commerciale matérialise la vente, elle est fondamentale pour la vie et le développement de l’entreprise.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Elle est organisée en une succession d’opérations qui vont de la création du devis à la livraison et à la facturation. </a:t>
            </a:r>
          </a:p>
        </p:txBody>
      </p:sp>
      <p:pic>
        <p:nvPicPr>
          <p:cNvPr id="7" name="Image 6" descr="Capture d’écran">
            <a:extLst>
              <a:ext uri="{FF2B5EF4-FFF2-40B4-BE49-F238E27FC236}">
                <a16:creationId xmlns:a16="http://schemas.microsoft.com/office/drawing/2014/main" id="{91F0C5BA-6186-428F-B563-9D7AF48520D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497" y="2988479"/>
            <a:ext cx="10201412" cy="339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259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67733"/>
            <a:ext cx="10092266" cy="550332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5 – La chaîne commerciale</a:t>
            </a:r>
          </a:p>
        </p:txBody>
      </p:sp>
      <p:sp>
        <p:nvSpPr>
          <p:cNvPr id="5" name="Rectangle 4"/>
          <p:cNvSpPr/>
          <p:nvPr/>
        </p:nvSpPr>
        <p:spPr>
          <a:xfrm>
            <a:off x="3269331" y="805545"/>
            <a:ext cx="5556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Introduction à la problématique</a:t>
            </a:r>
          </a:p>
        </p:txBody>
      </p:sp>
      <p:sp>
        <p:nvSpPr>
          <p:cNvPr id="3" name="Rectangle 2"/>
          <p:cNvSpPr/>
          <p:nvPr/>
        </p:nvSpPr>
        <p:spPr>
          <a:xfrm>
            <a:off x="347130" y="1516245"/>
            <a:ext cx="114352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Chaque étape du processus est matérialisée par des documents qui servent de preuves juridiques, fiscales et comptables. </a:t>
            </a:r>
          </a:p>
          <a:p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L’organisation doit garantir la satisfaction du client et le bon fonctionnement interne qui met en œuvre la plupart des services de l’entreprise : </a:t>
            </a:r>
          </a:p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commercial, production, approvisionnement, logistique et comptabilité. </a:t>
            </a:r>
            <a:endParaRPr lang="fr-CH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Ces opérations font appel à des applications métiers de gestion commerciale </a:t>
            </a:r>
          </a:p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ou à des PGI (Progiciel de </a:t>
            </a:r>
            <a:r>
              <a:rPr lang="fr-FR" sz="2400">
                <a:latin typeface="Arial" panose="020B0604020202020204" pitchFamily="34" charset="0"/>
                <a:cs typeface="Arial" panose="020B0604020202020204" pitchFamily="34" charset="0"/>
              </a:rPr>
              <a:t>gestion intégrés).</a:t>
            </a:r>
            <a:endParaRPr lang="fr-F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C0527578-C89F-4188-8AC3-EAC5B1421B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5476494"/>
              </p:ext>
            </p:extLst>
          </p:nvPr>
        </p:nvGraphicFramePr>
        <p:xfrm>
          <a:off x="1258348" y="2339873"/>
          <a:ext cx="9068499" cy="1300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220</TotalTime>
  <Words>147</Words>
  <Application>Microsoft Office PowerPoint</Application>
  <PresentationFormat>Grand écran</PresentationFormat>
  <Paragraphs>22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Chap. 5 – La chaîne commerciale</vt:lpstr>
      <vt:lpstr>Chap. 5 – La chaîne commerciale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34</cp:revision>
  <dcterms:created xsi:type="dcterms:W3CDTF">2014-01-14T07:42:30Z</dcterms:created>
  <dcterms:modified xsi:type="dcterms:W3CDTF">2023-01-19T22:27:09Z</dcterms:modified>
</cp:coreProperties>
</file>