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1" r:id="rId2"/>
    <p:sldId id="276" r:id="rId3"/>
    <p:sldId id="279" r:id="rId4"/>
    <p:sldId id="277" r:id="rId5"/>
    <p:sldId id="278" r:id="rId6"/>
    <p:sldId id="280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2AAE80-583D-4307-A7E2-AC310D2E75CF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fr-CH"/>
        </a:p>
      </dgm:t>
    </dgm:pt>
    <dgm:pt modelId="{F184EA98-8D01-4A98-A8A3-1ED1467B3926}">
      <dgm:prSet phldrT="[Texte]" custT="1"/>
      <dgm:spPr/>
      <dgm:t>
        <a:bodyPr/>
        <a:lstStyle/>
        <a:p>
          <a:r>
            <a:rPr lang="fr-CH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Maître d'ouvrage</a:t>
          </a:r>
        </a:p>
      </dgm:t>
    </dgm:pt>
    <dgm:pt modelId="{70D42E33-1164-4770-A9F2-C37A7896769A}" type="parTrans" cxnId="{79866BCB-FCA5-49B1-9BCD-4CD228F6044D}">
      <dgm:prSet/>
      <dgm:spPr/>
      <dgm:t>
        <a:bodyPr/>
        <a:lstStyle/>
        <a:p>
          <a:endParaRPr lang="fr-CH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5A6F85-7310-4B27-A8A6-F6C3E28EF436}" type="sibTrans" cxnId="{79866BCB-FCA5-49B1-9BCD-4CD228F6044D}">
      <dgm:prSet custT="1"/>
      <dgm:spPr/>
      <dgm:t>
        <a:bodyPr/>
        <a:lstStyle/>
        <a:p>
          <a:r>
            <a:rPr lang="fr-CH" sz="1600" b="1" dirty="0">
              <a:latin typeface="Arial" panose="020B0604020202020204" pitchFamily="34" charset="0"/>
              <a:cs typeface="Arial" panose="020B0604020202020204" pitchFamily="34" charset="0"/>
            </a:rPr>
            <a:t>Contrat </a:t>
          </a:r>
        </a:p>
        <a:p>
          <a:r>
            <a:rPr lang="fr-CH" sz="1600" b="1" dirty="0">
              <a:latin typeface="Arial" panose="020B0604020202020204" pitchFamily="34" charset="0"/>
              <a:cs typeface="Arial" panose="020B0604020202020204" pitchFamily="34" charset="0"/>
            </a:rPr>
            <a:t>achat / vente </a:t>
          </a:r>
        </a:p>
      </dgm:t>
    </dgm:pt>
    <dgm:pt modelId="{2E5520F7-3868-44A7-8FBD-F6E1F23B79F7}">
      <dgm:prSet phldrT="[Texte]" custT="1"/>
      <dgm:spPr/>
      <dgm:t>
        <a:bodyPr/>
        <a:lstStyle/>
        <a:p>
          <a:r>
            <a:rPr lang="fr-CH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Sous-traitant</a:t>
          </a:r>
        </a:p>
      </dgm:t>
    </dgm:pt>
    <dgm:pt modelId="{5EEE29DA-D0E2-4CFB-A8C5-EB7B59E5AED2}" type="parTrans" cxnId="{EB553C6A-0216-44BA-A576-7D9C9B7817DE}">
      <dgm:prSet/>
      <dgm:spPr/>
      <dgm:t>
        <a:bodyPr/>
        <a:lstStyle/>
        <a:p>
          <a:endParaRPr lang="fr-CH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ACB43E-3B83-4117-AE42-01BB68A20B9B}" type="sibTrans" cxnId="{EB553C6A-0216-44BA-A576-7D9C9B7817DE}">
      <dgm:prSet custT="1"/>
      <dgm:spPr/>
      <dgm:t>
        <a:bodyPr/>
        <a:lstStyle/>
        <a:p>
          <a:r>
            <a:rPr lang="fr-CH" sz="1600" b="1" dirty="0">
              <a:latin typeface="Arial" panose="020B0604020202020204" pitchFamily="34" charset="0"/>
              <a:cs typeface="Arial" panose="020B0604020202020204" pitchFamily="34" charset="0"/>
            </a:rPr>
            <a:t>Exécution prestation</a:t>
          </a:r>
        </a:p>
      </dgm:t>
    </dgm:pt>
    <dgm:pt modelId="{E6755B90-A46F-4632-A454-C68CD8103B18}">
      <dgm:prSet phldrT="[Texte]" custT="1"/>
      <dgm:spPr/>
      <dgm:t>
        <a:bodyPr/>
        <a:lstStyle/>
        <a:p>
          <a:r>
            <a:rPr lang="fr-CH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Donneur d'ordre</a:t>
          </a:r>
        </a:p>
      </dgm:t>
    </dgm:pt>
    <dgm:pt modelId="{A30D2CF5-DC47-4F7F-AD20-262D2ED88BD4}" type="parTrans" cxnId="{27D68AC3-FF18-4703-854E-1579721F51C6}">
      <dgm:prSet/>
      <dgm:spPr/>
      <dgm:t>
        <a:bodyPr/>
        <a:lstStyle/>
        <a:p>
          <a:endParaRPr lang="fr-CH" sz="14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4F05C8-9757-47E2-ABAB-019E01CBA9B4}" type="sibTrans" cxnId="{27D68AC3-FF18-4703-854E-1579721F51C6}">
      <dgm:prSet custT="1"/>
      <dgm:spPr/>
      <dgm:t>
        <a:bodyPr/>
        <a:lstStyle/>
        <a:p>
          <a:r>
            <a:rPr lang="fr-CH" sz="1600" b="1" dirty="0">
              <a:latin typeface="Arial" panose="020B0604020202020204" pitchFamily="34" charset="0"/>
              <a:cs typeface="Arial" panose="020B0604020202020204" pitchFamily="34" charset="0"/>
            </a:rPr>
            <a:t>Contrat sous-traitance</a:t>
          </a:r>
        </a:p>
      </dgm:t>
    </dgm:pt>
    <dgm:pt modelId="{E437B107-2228-4A0B-B601-D77C4FB81532}" type="pres">
      <dgm:prSet presAssocID="{4D2AAE80-583D-4307-A7E2-AC310D2E75CF}" presName="Name0" presStyleCnt="0">
        <dgm:presLayoutVars>
          <dgm:dir/>
          <dgm:resizeHandles val="exact"/>
        </dgm:presLayoutVars>
      </dgm:prSet>
      <dgm:spPr/>
    </dgm:pt>
    <dgm:pt modelId="{E20BE3D1-8A9F-445A-81C9-6A50C188BFD6}" type="pres">
      <dgm:prSet presAssocID="{F184EA98-8D01-4A98-A8A3-1ED1467B3926}" presName="node" presStyleLbl="node1" presStyleIdx="0" presStyleCnt="3" custScaleX="100077" custScaleY="71143" custRadScaleRad="101568" custRadScaleInc="7625">
        <dgm:presLayoutVars>
          <dgm:bulletEnabled val="1"/>
        </dgm:presLayoutVars>
      </dgm:prSet>
      <dgm:spPr/>
    </dgm:pt>
    <dgm:pt modelId="{7302F464-14CB-438D-B39C-EAC33EE8D961}" type="pres">
      <dgm:prSet presAssocID="{825A6F85-7310-4B27-A8A6-F6C3E28EF436}" presName="sibTrans" presStyleLbl="sibTrans2D1" presStyleIdx="0" presStyleCnt="3" custAng="328822" custScaleX="118948" custScaleY="284931" custLinFactNeighborX="27122" custLinFactNeighborY="9246"/>
      <dgm:spPr>
        <a:prstGeom prst="notchedRightArrow">
          <a:avLst/>
        </a:prstGeom>
      </dgm:spPr>
    </dgm:pt>
    <dgm:pt modelId="{605930C0-4923-47B5-852C-598401DE29B7}" type="pres">
      <dgm:prSet presAssocID="{825A6F85-7310-4B27-A8A6-F6C3E28EF436}" presName="connectorText" presStyleLbl="sibTrans2D1" presStyleIdx="0" presStyleCnt="3"/>
      <dgm:spPr/>
    </dgm:pt>
    <dgm:pt modelId="{7E05B4B6-A627-44C0-A6F0-9A02614C6313}" type="pres">
      <dgm:prSet presAssocID="{E6755B90-A46F-4632-A454-C68CD8103B18}" presName="node" presStyleLbl="node1" presStyleIdx="1" presStyleCnt="3" custScaleX="86685" custScaleY="72592" custRadScaleRad="136892" custRadScaleInc="-14261">
        <dgm:presLayoutVars>
          <dgm:bulletEnabled val="1"/>
        </dgm:presLayoutVars>
      </dgm:prSet>
      <dgm:spPr/>
    </dgm:pt>
    <dgm:pt modelId="{14496C98-5EA9-495F-BAFF-B13C6411BE9E}" type="pres">
      <dgm:prSet presAssocID="{D34F05C8-9757-47E2-ABAB-019E01CBA9B4}" presName="sibTrans" presStyleLbl="sibTrans2D1" presStyleIdx="1" presStyleCnt="3" custScaleX="121787" custScaleY="291748"/>
      <dgm:spPr>
        <a:prstGeom prst="leftRightArrow">
          <a:avLst/>
        </a:prstGeom>
      </dgm:spPr>
    </dgm:pt>
    <dgm:pt modelId="{197AD344-3A72-4A88-8FA9-2CCB05E63F40}" type="pres">
      <dgm:prSet presAssocID="{D34F05C8-9757-47E2-ABAB-019E01CBA9B4}" presName="connectorText" presStyleLbl="sibTrans2D1" presStyleIdx="1" presStyleCnt="3"/>
      <dgm:spPr/>
    </dgm:pt>
    <dgm:pt modelId="{2A7A0C2B-5371-4DD6-B27D-A19A09E2C21D}" type="pres">
      <dgm:prSet presAssocID="{2E5520F7-3868-44A7-8FBD-F6E1F23B79F7}" presName="node" presStyleLbl="node1" presStyleIdx="2" presStyleCnt="3" custScaleX="87751" custScaleY="72592" custRadScaleRad="118481" custRadScaleInc="12148">
        <dgm:presLayoutVars>
          <dgm:bulletEnabled val="1"/>
        </dgm:presLayoutVars>
      </dgm:prSet>
      <dgm:spPr/>
    </dgm:pt>
    <dgm:pt modelId="{3428A34C-402C-4FAC-8467-903CA916B073}" type="pres">
      <dgm:prSet presAssocID="{2EACB43E-3B83-4117-AE42-01BB68A20B9B}" presName="sibTrans" presStyleLbl="sibTrans2D1" presStyleIdx="2" presStyleCnt="3" custAng="21206830" custScaleX="119212" custScaleY="311855" custLinFactNeighborX="-27283" custLinFactNeighborY="-9301"/>
      <dgm:spPr>
        <a:prstGeom prst="notchedRightArrow">
          <a:avLst/>
        </a:prstGeom>
      </dgm:spPr>
    </dgm:pt>
    <dgm:pt modelId="{35638C72-BDA0-4184-87F6-89143EC2CA23}" type="pres">
      <dgm:prSet presAssocID="{2EACB43E-3B83-4117-AE42-01BB68A20B9B}" presName="connectorText" presStyleLbl="sibTrans2D1" presStyleIdx="2" presStyleCnt="3"/>
      <dgm:spPr/>
    </dgm:pt>
  </dgm:ptLst>
  <dgm:cxnLst>
    <dgm:cxn modelId="{23ED8403-166C-42A3-8E73-F02B326C224D}" type="presOf" srcId="{D34F05C8-9757-47E2-ABAB-019E01CBA9B4}" destId="{197AD344-3A72-4A88-8FA9-2CCB05E63F40}" srcOrd="1" destOrd="0" presId="urn:microsoft.com/office/officeart/2005/8/layout/cycle7"/>
    <dgm:cxn modelId="{8834CF10-3DF3-4D5B-9F21-B10F1C4099F6}" type="presOf" srcId="{2EACB43E-3B83-4117-AE42-01BB68A20B9B}" destId="{3428A34C-402C-4FAC-8467-903CA916B073}" srcOrd="0" destOrd="0" presId="urn:microsoft.com/office/officeart/2005/8/layout/cycle7"/>
    <dgm:cxn modelId="{9045E42D-D641-4CD7-B7D7-09DA251F1AF0}" type="presOf" srcId="{2E5520F7-3868-44A7-8FBD-F6E1F23B79F7}" destId="{2A7A0C2B-5371-4DD6-B27D-A19A09E2C21D}" srcOrd="0" destOrd="0" presId="urn:microsoft.com/office/officeart/2005/8/layout/cycle7"/>
    <dgm:cxn modelId="{1062F83D-4A0C-4717-8D4F-53AF65298C36}" type="presOf" srcId="{D34F05C8-9757-47E2-ABAB-019E01CBA9B4}" destId="{14496C98-5EA9-495F-BAFF-B13C6411BE9E}" srcOrd="0" destOrd="0" presId="urn:microsoft.com/office/officeart/2005/8/layout/cycle7"/>
    <dgm:cxn modelId="{A062AB64-46AA-4A7C-8F24-D64633BB4DEC}" type="presOf" srcId="{F184EA98-8D01-4A98-A8A3-1ED1467B3926}" destId="{E20BE3D1-8A9F-445A-81C9-6A50C188BFD6}" srcOrd="0" destOrd="0" presId="urn:microsoft.com/office/officeart/2005/8/layout/cycle7"/>
    <dgm:cxn modelId="{3F972745-E9C3-4163-82C7-D1C72618FBF0}" type="presOf" srcId="{E6755B90-A46F-4632-A454-C68CD8103B18}" destId="{7E05B4B6-A627-44C0-A6F0-9A02614C6313}" srcOrd="0" destOrd="0" presId="urn:microsoft.com/office/officeart/2005/8/layout/cycle7"/>
    <dgm:cxn modelId="{0FDA2349-0818-492A-B0E3-929C1D3CDDD2}" type="presOf" srcId="{4D2AAE80-583D-4307-A7E2-AC310D2E75CF}" destId="{E437B107-2228-4A0B-B601-D77C4FB81532}" srcOrd="0" destOrd="0" presId="urn:microsoft.com/office/officeart/2005/8/layout/cycle7"/>
    <dgm:cxn modelId="{EB553C6A-0216-44BA-A576-7D9C9B7817DE}" srcId="{4D2AAE80-583D-4307-A7E2-AC310D2E75CF}" destId="{2E5520F7-3868-44A7-8FBD-F6E1F23B79F7}" srcOrd="2" destOrd="0" parTransId="{5EEE29DA-D0E2-4CFB-A8C5-EB7B59E5AED2}" sibTransId="{2EACB43E-3B83-4117-AE42-01BB68A20B9B}"/>
    <dgm:cxn modelId="{DE8A904B-4B50-4299-9F5C-54BE906E066C}" type="presOf" srcId="{825A6F85-7310-4B27-A8A6-F6C3E28EF436}" destId="{605930C0-4923-47B5-852C-598401DE29B7}" srcOrd="1" destOrd="0" presId="urn:microsoft.com/office/officeart/2005/8/layout/cycle7"/>
    <dgm:cxn modelId="{76A57876-D582-47C8-9972-C3A2D31A4859}" type="presOf" srcId="{825A6F85-7310-4B27-A8A6-F6C3E28EF436}" destId="{7302F464-14CB-438D-B39C-EAC33EE8D961}" srcOrd="0" destOrd="0" presId="urn:microsoft.com/office/officeart/2005/8/layout/cycle7"/>
    <dgm:cxn modelId="{30D94BAC-52A8-45A5-AF09-EE2A161BCCF4}" type="presOf" srcId="{2EACB43E-3B83-4117-AE42-01BB68A20B9B}" destId="{35638C72-BDA0-4184-87F6-89143EC2CA23}" srcOrd="1" destOrd="0" presId="urn:microsoft.com/office/officeart/2005/8/layout/cycle7"/>
    <dgm:cxn modelId="{27D68AC3-FF18-4703-854E-1579721F51C6}" srcId="{4D2AAE80-583D-4307-A7E2-AC310D2E75CF}" destId="{E6755B90-A46F-4632-A454-C68CD8103B18}" srcOrd="1" destOrd="0" parTransId="{A30D2CF5-DC47-4F7F-AD20-262D2ED88BD4}" sibTransId="{D34F05C8-9757-47E2-ABAB-019E01CBA9B4}"/>
    <dgm:cxn modelId="{79866BCB-FCA5-49B1-9BCD-4CD228F6044D}" srcId="{4D2AAE80-583D-4307-A7E2-AC310D2E75CF}" destId="{F184EA98-8D01-4A98-A8A3-1ED1467B3926}" srcOrd="0" destOrd="0" parTransId="{70D42E33-1164-4770-A9F2-C37A7896769A}" sibTransId="{825A6F85-7310-4B27-A8A6-F6C3E28EF436}"/>
    <dgm:cxn modelId="{F00509C7-A0AB-4E7D-BBC3-AD424526E983}" type="presParOf" srcId="{E437B107-2228-4A0B-B601-D77C4FB81532}" destId="{E20BE3D1-8A9F-445A-81C9-6A50C188BFD6}" srcOrd="0" destOrd="0" presId="urn:microsoft.com/office/officeart/2005/8/layout/cycle7"/>
    <dgm:cxn modelId="{70DA8814-EAE2-4F82-88FD-156ABBA781C7}" type="presParOf" srcId="{E437B107-2228-4A0B-B601-D77C4FB81532}" destId="{7302F464-14CB-438D-B39C-EAC33EE8D961}" srcOrd="1" destOrd="0" presId="urn:microsoft.com/office/officeart/2005/8/layout/cycle7"/>
    <dgm:cxn modelId="{CC00BD12-DC4F-4062-9728-BF0AA574BD94}" type="presParOf" srcId="{7302F464-14CB-438D-B39C-EAC33EE8D961}" destId="{605930C0-4923-47B5-852C-598401DE29B7}" srcOrd="0" destOrd="0" presId="urn:microsoft.com/office/officeart/2005/8/layout/cycle7"/>
    <dgm:cxn modelId="{13E8FEAF-53F3-46EB-9E21-09E2FCC3585D}" type="presParOf" srcId="{E437B107-2228-4A0B-B601-D77C4FB81532}" destId="{7E05B4B6-A627-44C0-A6F0-9A02614C6313}" srcOrd="2" destOrd="0" presId="urn:microsoft.com/office/officeart/2005/8/layout/cycle7"/>
    <dgm:cxn modelId="{662F0B71-8FD0-4732-9D37-55B4B924F5DE}" type="presParOf" srcId="{E437B107-2228-4A0B-B601-D77C4FB81532}" destId="{14496C98-5EA9-495F-BAFF-B13C6411BE9E}" srcOrd="3" destOrd="0" presId="urn:microsoft.com/office/officeart/2005/8/layout/cycle7"/>
    <dgm:cxn modelId="{5528F7CC-F24B-4DD5-AA9D-54ABA0F0252A}" type="presParOf" srcId="{14496C98-5EA9-495F-BAFF-B13C6411BE9E}" destId="{197AD344-3A72-4A88-8FA9-2CCB05E63F40}" srcOrd="0" destOrd="0" presId="urn:microsoft.com/office/officeart/2005/8/layout/cycle7"/>
    <dgm:cxn modelId="{63F84372-674C-4F7B-9B7B-CC8694F279E9}" type="presParOf" srcId="{E437B107-2228-4A0B-B601-D77C4FB81532}" destId="{2A7A0C2B-5371-4DD6-B27D-A19A09E2C21D}" srcOrd="4" destOrd="0" presId="urn:microsoft.com/office/officeart/2005/8/layout/cycle7"/>
    <dgm:cxn modelId="{754291DC-14E8-4E9D-A566-FA0AE9ED8764}" type="presParOf" srcId="{E437B107-2228-4A0B-B601-D77C4FB81532}" destId="{3428A34C-402C-4FAC-8467-903CA916B073}" srcOrd="5" destOrd="0" presId="urn:microsoft.com/office/officeart/2005/8/layout/cycle7"/>
    <dgm:cxn modelId="{DCDFEFC5-4B22-4D7F-8555-FA57159530DE}" type="presParOf" srcId="{3428A34C-402C-4FAC-8467-903CA916B073}" destId="{35638C72-BDA0-4184-87F6-89143EC2CA2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93B31C-FE01-458E-8C5D-F8647A5489B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CH"/>
        </a:p>
      </dgm:t>
    </dgm:pt>
    <dgm:pt modelId="{C41D8113-1D77-47FA-96F0-C6E2B04BE542}">
      <dgm:prSet phldrT="[Texte]" custT="1"/>
      <dgm:spPr/>
      <dgm:t>
        <a:bodyPr/>
        <a:lstStyle/>
        <a:p>
          <a:r>
            <a: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Principales clauses</a:t>
          </a:r>
          <a:endParaRPr lang="fr-CH" sz="2800" dirty="0"/>
        </a:p>
      </dgm:t>
    </dgm:pt>
    <dgm:pt modelId="{C1AF85F0-A0B2-44B1-92EF-9F8CB8561679}" type="parTrans" cxnId="{AF81F60F-ACDD-48ED-A5A9-81DA1600C6F8}">
      <dgm:prSet/>
      <dgm:spPr/>
      <dgm:t>
        <a:bodyPr/>
        <a:lstStyle/>
        <a:p>
          <a:endParaRPr lang="fr-CH" sz="2000"/>
        </a:p>
      </dgm:t>
    </dgm:pt>
    <dgm:pt modelId="{7DC5377D-C61A-422A-8344-84EA7041A44B}" type="sibTrans" cxnId="{AF81F60F-ACDD-48ED-A5A9-81DA1600C6F8}">
      <dgm:prSet/>
      <dgm:spPr/>
      <dgm:t>
        <a:bodyPr/>
        <a:lstStyle/>
        <a:p>
          <a:endParaRPr lang="fr-CH" sz="2000"/>
        </a:p>
      </dgm:t>
    </dgm:pt>
    <dgm:pt modelId="{CACE6E3D-A7F9-4104-996F-66196C6DAC1A}">
      <dgm:prSet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parties au contrat</a:t>
          </a:r>
          <a:endParaRPr lang="fr-CH" sz="1800" b="1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575767-B4D0-4141-A9D0-6C27E7DF6343}" type="parTrans" cxnId="{01F990D0-87C7-4572-9629-BD700E1764C8}">
      <dgm:prSet custT="1"/>
      <dgm:spPr/>
      <dgm:t>
        <a:bodyPr/>
        <a:lstStyle/>
        <a:p>
          <a:endParaRPr lang="fr-CH" sz="700"/>
        </a:p>
      </dgm:t>
    </dgm:pt>
    <dgm:pt modelId="{61026A24-DAE5-4A16-854D-11C91BA51825}" type="sibTrans" cxnId="{01F990D0-87C7-4572-9629-BD700E1764C8}">
      <dgm:prSet/>
      <dgm:spPr/>
      <dgm:t>
        <a:bodyPr/>
        <a:lstStyle/>
        <a:p>
          <a:endParaRPr lang="fr-CH" sz="2000"/>
        </a:p>
      </dgm:t>
    </dgm:pt>
    <dgm:pt modelId="{FA99C75A-D648-4490-91F1-A92C02576722}">
      <dgm:prSet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travaux confiés au sous-traitant et la durée du contrat </a:t>
          </a:r>
          <a:r>
            <a:rPr lang="fr-FR" sz="1800" b="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(déterminée ou   indéterminée).</a:t>
          </a:r>
          <a:endParaRPr lang="fr-CH" sz="1800" b="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B559C9-8A13-4CD9-B65F-D57C2BBD603C}" type="parTrans" cxnId="{48A446A8-268B-4E1C-95BB-4587C90047B0}">
      <dgm:prSet custT="1"/>
      <dgm:spPr/>
      <dgm:t>
        <a:bodyPr/>
        <a:lstStyle/>
        <a:p>
          <a:endParaRPr lang="fr-CH" sz="600"/>
        </a:p>
      </dgm:t>
    </dgm:pt>
    <dgm:pt modelId="{0D18F135-EA23-4C4D-99AD-0C42B538BE2A}" type="sibTrans" cxnId="{48A446A8-268B-4E1C-95BB-4587C90047B0}">
      <dgm:prSet/>
      <dgm:spPr/>
      <dgm:t>
        <a:bodyPr/>
        <a:lstStyle/>
        <a:p>
          <a:endParaRPr lang="fr-CH" sz="2000"/>
        </a:p>
      </dgm:t>
    </dgm:pt>
    <dgm:pt modelId="{25D26052-E404-489A-867A-5A9DB6778169}">
      <dgm:prSet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modalités d’exécution des travaux, avec le calendrier de réalisation des travaux</a:t>
          </a:r>
          <a:endParaRPr lang="fr-CH" sz="1800" b="1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2D405C-1086-44A8-9058-534C3BDACC1E}" type="parTrans" cxnId="{BCD8C0C0-C0F7-4CA1-8092-FA0F1F804CC3}">
      <dgm:prSet custT="1"/>
      <dgm:spPr/>
      <dgm:t>
        <a:bodyPr/>
        <a:lstStyle/>
        <a:p>
          <a:endParaRPr lang="fr-CH" sz="600"/>
        </a:p>
      </dgm:t>
    </dgm:pt>
    <dgm:pt modelId="{4337BFA0-FBF3-41EE-B3EA-436A4AE40CD2}" type="sibTrans" cxnId="{BCD8C0C0-C0F7-4CA1-8092-FA0F1F804CC3}">
      <dgm:prSet/>
      <dgm:spPr/>
      <dgm:t>
        <a:bodyPr/>
        <a:lstStyle/>
        <a:p>
          <a:endParaRPr lang="fr-CH" sz="2000"/>
        </a:p>
      </dgm:t>
    </dgm:pt>
    <dgm:pt modelId="{D2FF02BB-42B4-464C-8E2F-2AAFD6E5263C}">
      <dgm:prSet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modalités de résiliation du contrat </a:t>
          </a:r>
          <a:r>
            <a:rPr lang="fr-FR" sz="1800" b="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(préavis et forme du préavis…)</a:t>
          </a:r>
          <a:endParaRPr lang="fr-CH" sz="1800" b="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10AD7D-73A6-46B2-A286-84A447F6484C}" type="parTrans" cxnId="{FAB82952-313D-44BE-AA57-C296DA9D9DD8}">
      <dgm:prSet custT="1"/>
      <dgm:spPr/>
      <dgm:t>
        <a:bodyPr/>
        <a:lstStyle/>
        <a:p>
          <a:endParaRPr lang="fr-CH" sz="600"/>
        </a:p>
      </dgm:t>
    </dgm:pt>
    <dgm:pt modelId="{93A40B43-395B-4388-B81A-8C5F7EE1374E}" type="sibTrans" cxnId="{FAB82952-313D-44BE-AA57-C296DA9D9DD8}">
      <dgm:prSet/>
      <dgm:spPr/>
      <dgm:t>
        <a:bodyPr/>
        <a:lstStyle/>
        <a:p>
          <a:endParaRPr lang="fr-CH" sz="2000"/>
        </a:p>
      </dgm:t>
    </dgm:pt>
    <dgm:pt modelId="{97E3FDC1-A6C3-462E-9FA4-4FFA6053C3F8}">
      <dgm:prSet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modalités de gestion des litiges</a:t>
          </a:r>
          <a:endParaRPr lang="fr-CH" sz="1800" b="1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BB9D8E-E3B0-4C4B-8BBD-3BDB63C272D1}" type="parTrans" cxnId="{FB3D6374-CDE0-438E-9F08-7F7037C723B2}">
      <dgm:prSet custT="1"/>
      <dgm:spPr/>
      <dgm:t>
        <a:bodyPr/>
        <a:lstStyle/>
        <a:p>
          <a:endParaRPr lang="fr-CH" sz="600"/>
        </a:p>
      </dgm:t>
    </dgm:pt>
    <dgm:pt modelId="{EE96EBC5-AF24-47A5-9BB3-50502E6E55EB}" type="sibTrans" cxnId="{FB3D6374-CDE0-438E-9F08-7F7037C723B2}">
      <dgm:prSet/>
      <dgm:spPr/>
      <dgm:t>
        <a:bodyPr/>
        <a:lstStyle/>
        <a:p>
          <a:endParaRPr lang="fr-CH" sz="2000"/>
        </a:p>
      </dgm:t>
    </dgm:pt>
    <dgm:pt modelId="{7A46C1E3-6119-4EB5-86B2-968053676601}">
      <dgm:prSet custT="1"/>
      <dgm:spPr/>
      <dgm:t>
        <a:bodyPr/>
        <a:lstStyle/>
        <a:p>
          <a:pPr algn="l"/>
          <a:r>
            <a:rPr lang="fr-FR" sz="1800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 prix proposé et les modalités de règlement </a:t>
          </a:r>
          <a:r>
            <a:rPr lang="fr-FR" sz="1800" b="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(acompte, délais, clause de révision de prix…)</a:t>
          </a:r>
          <a:endParaRPr lang="fr-CH" sz="1800" b="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B1B53A-A60F-40B0-958B-9E4AD22BE427}" type="parTrans" cxnId="{6A6369B9-77AC-4CC4-94F5-D458CCDD3C14}">
      <dgm:prSet custT="1"/>
      <dgm:spPr/>
      <dgm:t>
        <a:bodyPr/>
        <a:lstStyle/>
        <a:p>
          <a:endParaRPr lang="fr-CH" sz="700"/>
        </a:p>
      </dgm:t>
    </dgm:pt>
    <dgm:pt modelId="{E2F19C43-9454-4890-AAA5-F7922D2D6E3F}" type="sibTrans" cxnId="{6A6369B9-77AC-4CC4-94F5-D458CCDD3C14}">
      <dgm:prSet/>
      <dgm:spPr/>
      <dgm:t>
        <a:bodyPr/>
        <a:lstStyle/>
        <a:p>
          <a:endParaRPr lang="fr-CH" sz="2000"/>
        </a:p>
      </dgm:t>
    </dgm:pt>
    <dgm:pt modelId="{D290A593-FAAE-4B40-91D1-BAF18E9CD2E7}" type="pres">
      <dgm:prSet presAssocID="{5D93B31C-FE01-458E-8C5D-F8647A5489B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466B83C-6FF3-4067-A220-8701EBC499B2}" type="pres">
      <dgm:prSet presAssocID="{C41D8113-1D77-47FA-96F0-C6E2B04BE542}" presName="root1" presStyleCnt="0"/>
      <dgm:spPr/>
    </dgm:pt>
    <dgm:pt modelId="{25BD0E9C-D8C1-4056-93C1-D96A42135686}" type="pres">
      <dgm:prSet presAssocID="{C41D8113-1D77-47FA-96F0-C6E2B04BE542}" presName="LevelOneTextNode" presStyleLbl="node0" presStyleIdx="0" presStyleCnt="1" custScaleX="118047" custScaleY="135498">
        <dgm:presLayoutVars>
          <dgm:chPref val="3"/>
        </dgm:presLayoutVars>
      </dgm:prSet>
      <dgm:spPr/>
    </dgm:pt>
    <dgm:pt modelId="{ABBDB81C-1509-4EA4-A137-0646A38B33BF}" type="pres">
      <dgm:prSet presAssocID="{C41D8113-1D77-47FA-96F0-C6E2B04BE542}" presName="level2hierChild" presStyleCnt="0"/>
      <dgm:spPr/>
    </dgm:pt>
    <dgm:pt modelId="{EEDA80FF-1B63-40DC-8550-65285FDA91FB}" type="pres">
      <dgm:prSet presAssocID="{29575767-B4D0-4141-A9D0-6C27E7DF6343}" presName="conn2-1" presStyleLbl="parChTrans1D2" presStyleIdx="0" presStyleCnt="6"/>
      <dgm:spPr/>
    </dgm:pt>
    <dgm:pt modelId="{872D64E9-7A51-49B9-806E-1A7B320FC751}" type="pres">
      <dgm:prSet presAssocID="{29575767-B4D0-4141-A9D0-6C27E7DF6343}" presName="connTx" presStyleLbl="parChTrans1D2" presStyleIdx="0" presStyleCnt="6"/>
      <dgm:spPr/>
    </dgm:pt>
    <dgm:pt modelId="{FF52D485-2FEE-44BC-A25C-E0A3F7559F34}" type="pres">
      <dgm:prSet presAssocID="{CACE6E3D-A7F9-4104-996F-66196C6DAC1A}" presName="root2" presStyleCnt="0"/>
      <dgm:spPr/>
    </dgm:pt>
    <dgm:pt modelId="{627AEEA6-2673-4E56-81D2-9648120DB51B}" type="pres">
      <dgm:prSet presAssocID="{CACE6E3D-A7F9-4104-996F-66196C6DAC1A}" presName="LevelTwoTextNode" presStyleLbl="node2" presStyleIdx="0" presStyleCnt="6" custScaleX="484111" custScaleY="65595">
        <dgm:presLayoutVars>
          <dgm:chPref val="3"/>
        </dgm:presLayoutVars>
      </dgm:prSet>
      <dgm:spPr/>
    </dgm:pt>
    <dgm:pt modelId="{615AAC66-92A4-4618-88C2-41BA0F03FC73}" type="pres">
      <dgm:prSet presAssocID="{CACE6E3D-A7F9-4104-996F-66196C6DAC1A}" presName="level3hierChild" presStyleCnt="0"/>
      <dgm:spPr/>
    </dgm:pt>
    <dgm:pt modelId="{42880D2D-D3C1-47B1-A8B0-9848AC244EF9}" type="pres">
      <dgm:prSet presAssocID="{02B559C9-8A13-4CD9-B65F-D57C2BBD603C}" presName="conn2-1" presStyleLbl="parChTrans1D2" presStyleIdx="1" presStyleCnt="6"/>
      <dgm:spPr/>
    </dgm:pt>
    <dgm:pt modelId="{351DA820-89D9-49FA-AF36-970CC20B125E}" type="pres">
      <dgm:prSet presAssocID="{02B559C9-8A13-4CD9-B65F-D57C2BBD603C}" presName="connTx" presStyleLbl="parChTrans1D2" presStyleIdx="1" presStyleCnt="6"/>
      <dgm:spPr/>
    </dgm:pt>
    <dgm:pt modelId="{C38C8C50-87CC-4F1A-AD96-2251A40485BF}" type="pres">
      <dgm:prSet presAssocID="{FA99C75A-D648-4490-91F1-A92C02576722}" presName="root2" presStyleCnt="0"/>
      <dgm:spPr/>
    </dgm:pt>
    <dgm:pt modelId="{4103EACA-9F3B-4220-BD4D-8D546D7A8CBC}" type="pres">
      <dgm:prSet presAssocID="{FA99C75A-D648-4490-91F1-A92C02576722}" presName="LevelTwoTextNode" presStyleLbl="node2" presStyleIdx="1" presStyleCnt="6" custScaleX="484111">
        <dgm:presLayoutVars>
          <dgm:chPref val="3"/>
        </dgm:presLayoutVars>
      </dgm:prSet>
      <dgm:spPr/>
    </dgm:pt>
    <dgm:pt modelId="{D1A1494F-6934-4792-9C3A-2B9D8FD75E5D}" type="pres">
      <dgm:prSet presAssocID="{FA99C75A-D648-4490-91F1-A92C02576722}" presName="level3hierChild" presStyleCnt="0"/>
      <dgm:spPr/>
    </dgm:pt>
    <dgm:pt modelId="{FF502CF9-AA83-4400-A555-1F75E44CF660}" type="pres">
      <dgm:prSet presAssocID="{E82D405C-1086-44A8-9058-534C3BDACC1E}" presName="conn2-1" presStyleLbl="parChTrans1D2" presStyleIdx="2" presStyleCnt="6"/>
      <dgm:spPr/>
    </dgm:pt>
    <dgm:pt modelId="{FE4859E6-4725-4AC2-925A-6F677556017E}" type="pres">
      <dgm:prSet presAssocID="{E82D405C-1086-44A8-9058-534C3BDACC1E}" presName="connTx" presStyleLbl="parChTrans1D2" presStyleIdx="2" presStyleCnt="6"/>
      <dgm:spPr/>
    </dgm:pt>
    <dgm:pt modelId="{9A4A497D-58AE-4188-99FD-6F311704D72D}" type="pres">
      <dgm:prSet presAssocID="{25D26052-E404-489A-867A-5A9DB6778169}" presName="root2" presStyleCnt="0"/>
      <dgm:spPr/>
    </dgm:pt>
    <dgm:pt modelId="{4D2C62D1-FC82-4FB6-BFF1-A2C12E62410A}" type="pres">
      <dgm:prSet presAssocID="{25D26052-E404-489A-867A-5A9DB6778169}" presName="LevelTwoTextNode" presStyleLbl="node2" presStyleIdx="2" presStyleCnt="6" custScaleX="484111">
        <dgm:presLayoutVars>
          <dgm:chPref val="3"/>
        </dgm:presLayoutVars>
      </dgm:prSet>
      <dgm:spPr/>
    </dgm:pt>
    <dgm:pt modelId="{3DA612C4-7CD0-41B8-BE75-A3304CE0817B}" type="pres">
      <dgm:prSet presAssocID="{25D26052-E404-489A-867A-5A9DB6778169}" presName="level3hierChild" presStyleCnt="0"/>
      <dgm:spPr/>
    </dgm:pt>
    <dgm:pt modelId="{B0AFB905-2369-4527-AA95-D59305AA870C}" type="pres">
      <dgm:prSet presAssocID="{0F10AD7D-73A6-46B2-A286-84A447F6484C}" presName="conn2-1" presStyleLbl="parChTrans1D2" presStyleIdx="3" presStyleCnt="6"/>
      <dgm:spPr/>
    </dgm:pt>
    <dgm:pt modelId="{20FA1EB2-B903-480F-A6D3-3975216D4DCC}" type="pres">
      <dgm:prSet presAssocID="{0F10AD7D-73A6-46B2-A286-84A447F6484C}" presName="connTx" presStyleLbl="parChTrans1D2" presStyleIdx="3" presStyleCnt="6"/>
      <dgm:spPr/>
    </dgm:pt>
    <dgm:pt modelId="{3A3F867F-8B71-43D9-B835-C65973A4113E}" type="pres">
      <dgm:prSet presAssocID="{D2FF02BB-42B4-464C-8E2F-2AAFD6E5263C}" presName="root2" presStyleCnt="0"/>
      <dgm:spPr/>
    </dgm:pt>
    <dgm:pt modelId="{3A1731FC-0B74-4170-B89B-5E40D1246591}" type="pres">
      <dgm:prSet presAssocID="{D2FF02BB-42B4-464C-8E2F-2AAFD6E5263C}" presName="LevelTwoTextNode" presStyleLbl="node2" presStyleIdx="3" presStyleCnt="6" custScaleX="484111" custScaleY="65595">
        <dgm:presLayoutVars>
          <dgm:chPref val="3"/>
        </dgm:presLayoutVars>
      </dgm:prSet>
      <dgm:spPr/>
    </dgm:pt>
    <dgm:pt modelId="{F8E86234-3C05-4ADF-84D0-2C37CD0F87AF}" type="pres">
      <dgm:prSet presAssocID="{D2FF02BB-42B4-464C-8E2F-2AAFD6E5263C}" presName="level3hierChild" presStyleCnt="0"/>
      <dgm:spPr/>
    </dgm:pt>
    <dgm:pt modelId="{6A53F400-A5E8-4C52-818C-40B0BE765EF7}" type="pres">
      <dgm:prSet presAssocID="{0FBB9D8E-E3B0-4C4B-8BBD-3BDB63C272D1}" presName="conn2-1" presStyleLbl="parChTrans1D2" presStyleIdx="4" presStyleCnt="6"/>
      <dgm:spPr/>
    </dgm:pt>
    <dgm:pt modelId="{EFA1B341-7096-4E1B-9851-F8E9E14AE31D}" type="pres">
      <dgm:prSet presAssocID="{0FBB9D8E-E3B0-4C4B-8BBD-3BDB63C272D1}" presName="connTx" presStyleLbl="parChTrans1D2" presStyleIdx="4" presStyleCnt="6"/>
      <dgm:spPr/>
    </dgm:pt>
    <dgm:pt modelId="{73D82FE1-AD7F-44ED-A861-4F509A0873E0}" type="pres">
      <dgm:prSet presAssocID="{97E3FDC1-A6C3-462E-9FA4-4FFA6053C3F8}" presName="root2" presStyleCnt="0"/>
      <dgm:spPr/>
    </dgm:pt>
    <dgm:pt modelId="{A94EA8B4-242A-4063-A014-4B4B5B9598AB}" type="pres">
      <dgm:prSet presAssocID="{97E3FDC1-A6C3-462E-9FA4-4FFA6053C3F8}" presName="LevelTwoTextNode" presStyleLbl="node2" presStyleIdx="4" presStyleCnt="6" custScaleX="484111" custScaleY="65595">
        <dgm:presLayoutVars>
          <dgm:chPref val="3"/>
        </dgm:presLayoutVars>
      </dgm:prSet>
      <dgm:spPr/>
    </dgm:pt>
    <dgm:pt modelId="{CEAE1EEE-8D25-48B8-AD8D-75B125F2F613}" type="pres">
      <dgm:prSet presAssocID="{97E3FDC1-A6C3-462E-9FA4-4FFA6053C3F8}" presName="level3hierChild" presStyleCnt="0"/>
      <dgm:spPr/>
    </dgm:pt>
    <dgm:pt modelId="{698E7B48-562F-4D56-96C1-6B28CC7D90A0}" type="pres">
      <dgm:prSet presAssocID="{4FB1B53A-A60F-40B0-958B-9E4AD22BE427}" presName="conn2-1" presStyleLbl="parChTrans1D2" presStyleIdx="5" presStyleCnt="6"/>
      <dgm:spPr/>
    </dgm:pt>
    <dgm:pt modelId="{75BA0BAB-539D-4882-8F83-E154F24ADFF0}" type="pres">
      <dgm:prSet presAssocID="{4FB1B53A-A60F-40B0-958B-9E4AD22BE427}" presName="connTx" presStyleLbl="parChTrans1D2" presStyleIdx="5" presStyleCnt="6"/>
      <dgm:spPr/>
    </dgm:pt>
    <dgm:pt modelId="{36513D0C-3E34-41E3-8415-2BF173606415}" type="pres">
      <dgm:prSet presAssocID="{7A46C1E3-6119-4EB5-86B2-968053676601}" presName="root2" presStyleCnt="0"/>
      <dgm:spPr/>
    </dgm:pt>
    <dgm:pt modelId="{EFF3753F-EB67-4D01-B953-3FA6EBB44BBF}" type="pres">
      <dgm:prSet presAssocID="{7A46C1E3-6119-4EB5-86B2-968053676601}" presName="LevelTwoTextNode" presStyleLbl="node2" presStyleIdx="5" presStyleCnt="6" custScaleX="484111">
        <dgm:presLayoutVars>
          <dgm:chPref val="3"/>
        </dgm:presLayoutVars>
      </dgm:prSet>
      <dgm:spPr/>
    </dgm:pt>
    <dgm:pt modelId="{DD42FE91-447F-4A6D-986D-178228F62201}" type="pres">
      <dgm:prSet presAssocID="{7A46C1E3-6119-4EB5-86B2-968053676601}" presName="level3hierChild" presStyleCnt="0"/>
      <dgm:spPr/>
    </dgm:pt>
  </dgm:ptLst>
  <dgm:cxnLst>
    <dgm:cxn modelId="{622B6108-AB53-498C-80AB-2DDCBCD5AF2A}" type="presOf" srcId="{5D93B31C-FE01-458E-8C5D-F8647A5489B5}" destId="{D290A593-FAAE-4B40-91D1-BAF18E9CD2E7}" srcOrd="0" destOrd="0" presId="urn:microsoft.com/office/officeart/2008/layout/HorizontalMultiLevelHierarchy"/>
    <dgm:cxn modelId="{AF81F60F-ACDD-48ED-A5A9-81DA1600C6F8}" srcId="{5D93B31C-FE01-458E-8C5D-F8647A5489B5}" destId="{C41D8113-1D77-47FA-96F0-C6E2B04BE542}" srcOrd="0" destOrd="0" parTransId="{C1AF85F0-A0B2-44B1-92EF-9F8CB8561679}" sibTransId="{7DC5377D-C61A-422A-8344-84EA7041A44B}"/>
    <dgm:cxn modelId="{44684123-2322-401E-8666-03F223B339FF}" type="presOf" srcId="{4FB1B53A-A60F-40B0-958B-9E4AD22BE427}" destId="{75BA0BAB-539D-4882-8F83-E154F24ADFF0}" srcOrd="1" destOrd="0" presId="urn:microsoft.com/office/officeart/2008/layout/HorizontalMultiLevelHierarchy"/>
    <dgm:cxn modelId="{D3390C30-788E-4C48-B8C4-1DD9347AFB1E}" type="presOf" srcId="{4FB1B53A-A60F-40B0-958B-9E4AD22BE427}" destId="{698E7B48-562F-4D56-96C1-6B28CC7D90A0}" srcOrd="0" destOrd="0" presId="urn:microsoft.com/office/officeart/2008/layout/HorizontalMultiLevelHierarchy"/>
    <dgm:cxn modelId="{4D29923B-6A24-440F-8AF6-267465244536}" type="presOf" srcId="{0F10AD7D-73A6-46B2-A286-84A447F6484C}" destId="{B0AFB905-2369-4527-AA95-D59305AA870C}" srcOrd="0" destOrd="0" presId="urn:microsoft.com/office/officeart/2008/layout/HorizontalMultiLevelHierarchy"/>
    <dgm:cxn modelId="{017AF63C-45F5-4B34-BAD0-445BAB461E75}" type="presOf" srcId="{FA99C75A-D648-4490-91F1-A92C02576722}" destId="{4103EACA-9F3B-4220-BD4D-8D546D7A8CBC}" srcOrd="0" destOrd="0" presId="urn:microsoft.com/office/officeart/2008/layout/HorizontalMultiLevelHierarchy"/>
    <dgm:cxn modelId="{B4577D65-BD5C-4B8D-8FF5-9D30FC27C077}" type="presOf" srcId="{7A46C1E3-6119-4EB5-86B2-968053676601}" destId="{EFF3753F-EB67-4D01-B953-3FA6EBB44BBF}" srcOrd="0" destOrd="0" presId="urn:microsoft.com/office/officeart/2008/layout/HorizontalMultiLevelHierarchy"/>
    <dgm:cxn modelId="{A0D8534A-95AA-460B-BB75-9C619377A1D0}" type="presOf" srcId="{02B559C9-8A13-4CD9-B65F-D57C2BBD603C}" destId="{351DA820-89D9-49FA-AF36-970CC20B125E}" srcOrd="1" destOrd="0" presId="urn:microsoft.com/office/officeart/2008/layout/HorizontalMultiLevelHierarchy"/>
    <dgm:cxn modelId="{5E51D74D-CCB3-4FFF-A0C0-CF62048C9699}" type="presOf" srcId="{02B559C9-8A13-4CD9-B65F-D57C2BBD603C}" destId="{42880D2D-D3C1-47B1-A8B0-9848AC244EF9}" srcOrd="0" destOrd="0" presId="urn:microsoft.com/office/officeart/2008/layout/HorizontalMultiLevelHierarchy"/>
    <dgm:cxn modelId="{FAB82952-313D-44BE-AA57-C296DA9D9DD8}" srcId="{C41D8113-1D77-47FA-96F0-C6E2B04BE542}" destId="{D2FF02BB-42B4-464C-8E2F-2AAFD6E5263C}" srcOrd="3" destOrd="0" parTransId="{0F10AD7D-73A6-46B2-A286-84A447F6484C}" sibTransId="{93A40B43-395B-4388-B81A-8C5F7EE1374E}"/>
    <dgm:cxn modelId="{FB3D6374-CDE0-438E-9F08-7F7037C723B2}" srcId="{C41D8113-1D77-47FA-96F0-C6E2B04BE542}" destId="{97E3FDC1-A6C3-462E-9FA4-4FFA6053C3F8}" srcOrd="4" destOrd="0" parTransId="{0FBB9D8E-E3B0-4C4B-8BBD-3BDB63C272D1}" sibTransId="{EE96EBC5-AF24-47A5-9BB3-50502E6E55EB}"/>
    <dgm:cxn modelId="{6C082C8B-2F64-4DBE-A3D5-5730E0A8FC31}" type="presOf" srcId="{25D26052-E404-489A-867A-5A9DB6778169}" destId="{4D2C62D1-FC82-4FB6-BFF1-A2C12E62410A}" srcOrd="0" destOrd="0" presId="urn:microsoft.com/office/officeart/2008/layout/HorizontalMultiLevelHierarchy"/>
    <dgm:cxn modelId="{49E1E59A-CDC3-497D-BE2A-9984BA090769}" type="presOf" srcId="{E82D405C-1086-44A8-9058-534C3BDACC1E}" destId="{FE4859E6-4725-4AC2-925A-6F677556017E}" srcOrd="1" destOrd="0" presId="urn:microsoft.com/office/officeart/2008/layout/HorizontalMultiLevelHierarchy"/>
    <dgm:cxn modelId="{48A446A8-268B-4E1C-95BB-4587C90047B0}" srcId="{C41D8113-1D77-47FA-96F0-C6E2B04BE542}" destId="{FA99C75A-D648-4490-91F1-A92C02576722}" srcOrd="1" destOrd="0" parTransId="{02B559C9-8A13-4CD9-B65F-D57C2BBD603C}" sibTransId="{0D18F135-EA23-4C4D-99AD-0C42B538BE2A}"/>
    <dgm:cxn modelId="{6A6369B9-77AC-4CC4-94F5-D458CCDD3C14}" srcId="{C41D8113-1D77-47FA-96F0-C6E2B04BE542}" destId="{7A46C1E3-6119-4EB5-86B2-968053676601}" srcOrd="5" destOrd="0" parTransId="{4FB1B53A-A60F-40B0-958B-9E4AD22BE427}" sibTransId="{E2F19C43-9454-4890-AAA5-F7922D2D6E3F}"/>
    <dgm:cxn modelId="{BCD8C0C0-C0F7-4CA1-8092-FA0F1F804CC3}" srcId="{C41D8113-1D77-47FA-96F0-C6E2B04BE542}" destId="{25D26052-E404-489A-867A-5A9DB6778169}" srcOrd="2" destOrd="0" parTransId="{E82D405C-1086-44A8-9058-534C3BDACC1E}" sibTransId="{4337BFA0-FBF3-41EE-B3EA-436A4AE40CD2}"/>
    <dgm:cxn modelId="{978782C4-7551-4390-AF32-6086189BAF25}" type="presOf" srcId="{29575767-B4D0-4141-A9D0-6C27E7DF6343}" destId="{872D64E9-7A51-49B9-806E-1A7B320FC751}" srcOrd="1" destOrd="0" presId="urn:microsoft.com/office/officeart/2008/layout/HorizontalMultiLevelHierarchy"/>
    <dgm:cxn modelId="{92B791C7-452E-41B3-BB56-69CEFD425DD8}" type="presOf" srcId="{E82D405C-1086-44A8-9058-534C3BDACC1E}" destId="{FF502CF9-AA83-4400-A555-1F75E44CF660}" srcOrd="0" destOrd="0" presId="urn:microsoft.com/office/officeart/2008/layout/HorizontalMultiLevelHierarchy"/>
    <dgm:cxn modelId="{01F990D0-87C7-4572-9629-BD700E1764C8}" srcId="{C41D8113-1D77-47FA-96F0-C6E2B04BE542}" destId="{CACE6E3D-A7F9-4104-996F-66196C6DAC1A}" srcOrd="0" destOrd="0" parTransId="{29575767-B4D0-4141-A9D0-6C27E7DF6343}" sibTransId="{61026A24-DAE5-4A16-854D-11C91BA51825}"/>
    <dgm:cxn modelId="{17C74CD6-EBB3-4365-94C6-115B0995B8DC}" type="presOf" srcId="{97E3FDC1-A6C3-462E-9FA4-4FFA6053C3F8}" destId="{A94EA8B4-242A-4063-A014-4B4B5B9598AB}" srcOrd="0" destOrd="0" presId="urn:microsoft.com/office/officeart/2008/layout/HorizontalMultiLevelHierarchy"/>
    <dgm:cxn modelId="{2A9130D7-D930-4BB6-90A8-0D151D50A9BA}" type="presOf" srcId="{29575767-B4D0-4141-A9D0-6C27E7DF6343}" destId="{EEDA80FF-1B63-40DC-8550-65285FDA91FB}" srcOrd="0" destOrd="0" presId="urn:microsoft.com/office/officeart/2008/layout/HorizontalMultiLevelHierarchy"/>
    <dgm:cxn modelId="{82A694D7-D45E-46C0-8E7C-97B430F95ADF}" type="presOf" srcId="{0F10AD7D-73A6-46B2-A286-84A447F6484C}" destId="{20FA1EB2-B903-480F-A6D3-3975216D4DCC}" srcOrd="1" destOrd="0" presId="urn:microsoft.com/office/officeart/2008/layout/HorizontalMultiLevelHierarchy"/>
    <dgm:cxn modelId="{A868C7D7-DB17-4FD0-B989-FBADA28C1B24}" type="presOf" srcId="{D2FF02BB-42B4-464C-8E2F-2AAFD6E5263C}" destId="{3A1731FC-0B74-4170-B89B-5E40D1246591}" srcOrd="0" destOrd="0" presId="urn:microsoft.com/office/officeart/2008/layout/HorizontalMultiLevelHierarchy"/>
    <dgm:cxn modelId="{58F060D8-0FFC-43B7-8B72-49AB63663478}" type="presOf" srcId="{C41D8113-1D77-47FA-96F0-C6E2B04BE542}" destId="{25BD0E9C-D8C1-4056-93C1-D96A42135686}" srcOrd="0" destOrd="0" presId="urn:microsoft.com/office/officeart/2008/layout/HorizontalMultiLevelHierarchy"/>
    <dgm:cxn modelId="{58F240DA-7394-418A-AE5C-E8654BF9F280}" type="presOf" srcId="{0FBB9D8E-E3B0-4C4B-8BBD-3BDB63C272D1}" destId="{6A53F400-A5E8-4C52-818C-40B0BE765EF7}" srcOrd="0" destOrd="0" presId="urn:microsoft.com/office/officeart/2008/layout/HorizontalMultiLevelHierarchy"/>
    <dgm:cxn modelId="{3939F4DF-ED9C-45EA-84FC-24EC1A984F92}" type="presOf" srcId="{CACE6E3D-A7F9-4104-996F-66196C6DAC1A}" destId="{627AEEA6-2673-4E56-81D2-9648120DB51B}" srcOrd="0" destOrd="0" presId="urn:microsoft.com/office/officeart/2008/layout/HorizontalMultiLevelHierarchy"/>
    <dgm:cxn modelId="{4A67B5E1-023F-44DD-BE6C-1356873514FF}" type="presOf" srcId="{0FBB9D8E-E3B0-4C4B-8BBD-3BDB63C272D1}" destId="{EFA1B341-7096-4E1B-9851-F8E9E14AE31D}" srcOrd="1" destOrd="0" presId="urn:microsoft.com/office/officeart/2008/layout/HorizontalMultiLevelHierarchy"/>
    <dgm:cxn modelId="{7F09C726-299C-4B27-9D66-DC0CA8B5ED0C}" type="presParOf" srcId="{D290A593-FAAE-4B40-91D1-BAF18E9CD2E7}" destId="{7466B83C-6FF3-4067-A220-8701EBC499B2}" srcOrd="0" destOrd="0" presId="urn:microsoft.com/office/officeart/2008/layout/HorizontalMultiLevelHierarchy"/>
    <dgm:cxn modelId="{E1E5FABB-2804-4FAA-9C1D-A13BB25E15C6}" type="presParOf" srcId="{7466B83C-6FF3-4067-A220-8701EBC499B2}" destId="{25BD0E9C-D8C1-4056-93C1-D96A42135686}" srcOrd="0" destOrd="0" presId="urn:microsoft.com/office/officeart/2008/layout/HorizontalMultiLevelHierarchy"/>
    <dgm:cxn modelId="{D9716D6C-9662-4F7B-A4D8-CFAF3C4F1633}" type="presParOf" srcId="{7466B83C-6FF3-4067-A220-8701EBC499B2}" destId="{ABBDB81C-1509-4EA4-A137-0646A38B33BF}" srcOrd="1" destOrd="0" presId="urn:microsoft.com/office/officeart/2008/layout/HorizontalMultiLevelHierarchy"/>
    <dgm:cxn modelId="{5A358A3A-B2A1-401B-A674-026D26994EF9}" type="presParOf" srcId="{ABBDB81C-1509-4EA4-A137-0646A38B33BF}" destId="{EEDA80FF-1B63-40DC-8550-65285FDA91FB}" srcOrd="0" destOrd="0" presId="urn:microsoft.com/office/officeart/2008/layout/HorizontalMultiLevelHierarchy"/>
    <dgm:cxn modelId="{57E149AE-A6BE-4FDE-B2EF-17D343E6AE7C}" type="presParOf" srcId="{EEDA80FF-1B63-40DC-8550-65285FDA91FB}" destId="{872D64E9-7A51-49B9-806E-1A7B320FC751}" srcOrd="0" destOrd="0" presId="urn:microsoft.com/office/officeart/2008/layout/HorizontalMultiLevelHierarchy"/>
    <dgm:cxn modelId="{1669334B-3060-4E10-AB41-6EC9C0183A53}" type="presParOf" srcId="{ABBDB81C-1509-4EA4-A137-0646A38B33BF}" destId="{FF52D485-2FEE-44BC-A25C-E0A3F7559F34}" srcOrd="1" destOrd="0" presId="urn:microsoft.com/office/officeart/2008/layout/HorizontalMultiLevelHierarchy"/>
    <dgm:cxn modelId="{1C3837FE-CACA-4897-8575-61A150E340AB}" type="presParOf" srcId="{FF52D485-2FEE-44BC-A25C-E0A3F7559F34}" destId="{627AEEA6-2673-4E56-81D2-9648120DB51B}" srcOrd="0" destOrd="0" presId="urn:microsoft.com/office/officeart/2008/layout/HorizontalMultiLevelHierarchy"/>
    <dgm:cxn modelId="{2645A6CA-7B3A-40D2-A610-ADDB67565F88}" type="presParOf" srcId="{FF52D485-2FEE-44BC-A25C-E0A3F7559F34}" destId="{615AAC66-92A4-4618-88C2-41BA0F03FC73}" srcOrd="1" destOrd="0" presId="urn:microsoft.com/office/officeart/2008/layout/HorizontalMultiLevelHierarchy"/>
    <dgm:cxn modelId="{D631D97B-2950-484B-83E0-0535B394A8D9}" type="presParOf" srcId="{ABBDB81C-1509-4EA4-A137-0646A38B33BF}" destId="{42880D2D-D3C1-47B1-A8B0-9848AC244EF9}" srcOrd="2" destOrd="0" presId="urn:microsoft.com/office/officeart/2008/layout/HorizontalMultiLevelHierarchy"/>
    <dgm:cxn modelId="{A8061264-4616-4790-94AB-BEDB6A424582}" type="presParOf" srcId="{42880D2D-D3C1-47B1-A8B0-9848AC244EF9}" destId="{351DA820-89D9-49FA-AF36-970CC20B125E}" srcOrd="0" destOrd="0" presId="urn:microsoft.com/office/officeart/2008/layout/HorizontalMultiLevelHierarchy"/>
    <dgm:cxn modelId="{181A8A97-8070-406A-97D8-00F485D4FB24}" type="presParOf" srcId="{ABBDB81C-1509-4EA4-A137-0646A38B33BF}" destId="{C38C8C50-87CC-4F1A-AD96-2251A40485BF}" srcOrd="3" destOrd="0" presId="urn:microsoft.com/office/officeart/2008/layout/HorizontalMultiLevelHierarchy"/>
    <dgm:cxn modelId="{E3898FFB-EA65-4EFF-9D3F-D60FA6C3075F}" type="presParOf" srcId="{C38C8C50-87CC-4F1A-AD96-2251A40485BF}" destId="{4103EACA-9F3B-4220-BD4D-8D546D7A8CBC}" srcOrd="0" destOrd="0" presId="urn:microsoft.com/office/officeart/2008/layout/HorizontalMultiLevelHierarchy"/>
    <dgm:cxn modelId="{5EE480BC-1896-43C7-82FE-72004BA98489}" type="presParOf" srcId="{C38C8C50-87CC-4F1A-AD96-2251A40485BF}" destId="{D1A1494F-6934-4792-9C3A-2B9D8FD75E5D}" srcOrd="1" destOrd="0" presId="urn:microsoft.com/office/officeart/2008/layout/HorizontalMultiLevelHierarchy"/>
    <dgm:cxn modelId="{E8D463A9-5DF2-47D9-9D6D-66D2B9F2366B}" type="presParOf" srcId="{ABBDB81C-1509-4EA4-A137-0646A38B33BF}" destId="{FF502CF9-AA83-4400-A555-1F75E44CF660}" srcOrd="4" destOrd="0" presId="urn:microsoft.com/office/officeart/2008/layout/HorizontalMultiLevelHierarchy"/>
    <dgm:cxn modelId="{BD0A1510-FB81-4916-AB75-9B0B7656C519}" type="presParOf" srcId="{FF502CF9-AA83-4400-A555-1F75E44CF660}" destId="{FE4859E6-4725-4AC2-925A-6F677556017E}" srcOrd="0" destOrd="0" presId="urn:microsoft.com/office/officeart/2008/layout/HorizontalMultiLevelHierarchy"/>
    <dgm:cxn modelId="{639F0DA9-818F-4ED6-B118-C97322AB55E0}" type="presParOf" srcId="{ABBDB81C-1509-4EA4-A137-0646A38B33BF}" destId="{9A4A497D-58AE-4188-99FD-6F311704D72D}" srcOrd="5" destOrd="0" presId="urn:microsoft.com/office/officeart/2008/layout/HorizontalMultiLevelHierarchy"/>
    <dgm:cxn modelId="{936816CD-36AA-41CD-8CFD-34B64BB60BE6}" type="presParOf" srcId="{9A4A497D-58AE-4188-99FD-6F311704D72D}" destId="{4D2C62D1-FC82-4FB6-BFF1-A2C12E62410A}" srcOrd="0" destOrd="0" presId="urn:microsoft.com/office/officeart/2008/layout/HorizontalMultiLevelHierarchy"/>
    <dgm:cxn modelId="{255172DC-CFCD-48F6-94D2-27115EEFD321}" type="presParOf" srcId="{9A4A497D-58AE-4188-99FD-6F311704D72D}" destId="{3DA612C4-7CD0-41B8-BE75-A3304CE0817B}" srcOrd="1" destOrd="0" presId="urn:microsoft.com/office/officeart/2008/layout/HorizontalMultiLevelHierarchy"/>
    <dgm:cxn modelId="{09433AD5-88C6-4058-8BDD-6D76C18CB055}" type="presParOf" srcId="{ABBDB81C-1509-4EA4-A137-0646A38B33BF}" destId="{B0AFB905-2369-4527-AA95-D59305AA870C}" srcOrd="6" destOrd="0" presId="urn:microsoft.com/office/officeart/2008/layout/HorizontalMultiLevelHierarchy"/>
    <dgm:cxn modelId="{2C53EE26-0DCC-48D9-9CB6-B5F551A309AB}" type="presParOf" srcId="{B0AFB905-2369-4527-AA95-D59305AA870C}" destId="{20FA1EB2-B903-480F-A6D3-3975216D4DCC}" srcOrd="0" destOrd="0" presId="urn:microsoft.com/office/officeart/2008/layout/HorizontalMultiLevelHierarchy"/>
    <dgm:cxn modelId="{050E55C6-33F3-4E9A-A5DD-06E4A3B2A211}" type="presParOf" srcId="{ABBDB81C-1509-4EA4-A137-0646A38B33BF}" destId="{3A3F867F-8B71-43D9-B835-C65973A4113E}" srcOrd="7" destOrd="0" presId="urn:microsoft.com/office/officeart/2008/layout/HorizontalMultiLevelHierarchy"/>
    <dgm:cxn modelId="{A39F8E0E-5407-40B5-A668-F1799AB064EF}" type="presParOf" srcId="{3A3F867F-8B71-43D9-B835-C65973A4113E}" destId="{3A1731FC-0B74-4170-B89B-5E40D1246591}" srcOrd="0" destOrd="0" presId="urn:microsoft.com/office/officeart/2008/layout/HorizontalMultiLevelHierarchy"/>
    <dgm:cxn modelId="{564D56E5-00E2-4361-82DB-D030D8F61572}" type="presParOf" srcId="{3A3F867F-8B71-43D9-B835-C65973A4113E}" destId="{F8E86234-3C05-4ADF-84D0-2C37CD0F87AF}" srcOrd="1" destOrd="0" presId="urn:microsoft.com/office/officeart/2008/layout/HorizontalMultiLevelHierarchy"/>
    <dgm:cxn modelId="{7DEDB816-1AFC-4F99-940E-8D444BC24BE7}" type="presParOf" srcId="{ABBDB81C-1509-4EA4-A137-0646A38B33BF}" destId="{6A53F400-A5E8-4C52-818C-40B0BE765EF7}" srcOrd="8" destOrd="0" presId="urn:microsoft.com/office/officeart/2008/layout/HorizontalMultiLevelHierarchy"/>
    <dgm:cxn modelId="{D0F60A14-1B68-4A2B-9198-46D4A26E816D}" type="presParOf" srcId="{6A53F400-A5E8-4C52-818C-40B0BE765EF7}" destId="{EFA1B341-7096-4E1B-9851-F8E9E14AE31D}" srcOrd="0" destOrd="0" presId="urn:microsoft.com/office/officeart/2008/layout/HorizontalMultiLevelHierarchy"/>
    <dgm:cxn modelId="{767475CB-B7E9-45F0-87C5-B258574218B7}" type="presParOf" srcId="{ABBDB81C-1509-4EA4-A137-0646A38B33BF}" destId="{73D82FE1-AD7F-44ED-A861-4F509A0873E0}" srcOrd="9" destOrd="0" presId="urn:microsoft.com/office/officeart/2008/layout/HorizontalMultiLevelHierarchy"/>
    <dgm:cxn modelId="{322F1AC5-F16D-4035-928B-BACFFBC677A9}" type="presParOf" srcId="{73D82FE1-AD7F-44ED-A861-4F509A0873E0}" destId="{A94EA8B4-242A-4063-A014-4B4B5B9598AB}" srcOrd="0" destOrd="0" presId="urn:microsoft.com/office/officeart/2008/layout/HorizontalMultiLevelHierarchy"/>
    <dgm:cxn modelId="{B0CDF608-3C99-4E28-BC24-88BC33EAFBAF}" type="presParOf" srcId="{73D82FE1-AD7F-44ED-A861-4F509A0873E0}" destId="{CEAE1EEE-8D25-48B8-AD8D-75B125F2F613}" srcOrd="1" destOrd="0" presId="urn:microsoft.com/office/officeart/2008/layout/HorizontalMultiLevelHierarchy"/>
    <dgm:cxn modelId="{92060073-8D46-4C6F-81E8-BA657371843A}" type="presParOf" srcId="{ABBDB81C-1509-4EA4-A137-0646A38B33BF}" destId="{698E7B48-562F-4D56-96C1-6B28CC7D90A0}" srcOrd="10" destOrd="0" presId="urn:microsoft.com/office/officeart/2008/layout/HorizontalMultiLevelHierarchy"/>
    <dgm:cxn modelId="{F55DF591-DA11-4B09-B763-92E4F4DDABD4}" type="presParOf" srcId="{698E7B48-562F-4D56-96C1-6B28CC7D90A0}" destId="{75BA0BAB-539D-4882-8F83-E154F24ADFF0}" srcOrd="0" destOrd="0" presId="urn:microsoft.com/office/officeart/2008/layout/HorizontalMultiLevelHierarchy"/>
    <dgm:cxn modelId="{30D8FDF4-9167-4FD8-8639-EC10E982EAEC}" type="presParOf" srcId="{ABBDB81C-1509-4EA4-A137-0646A38B33BF}" destId="{36513D0C-3E34-41E3-8415-2BF173606415}" srcOrd="11" destOrd="0" presId="urn:microsoft.com/office/officeart/2008/layout/HorizontalMultiLevelHierarchy"/>
    <dgm:cxn modelId="{BA850FE4-23D8-4D12-9638-F7A8E574320C}" type="presParOf" srcId="{36513D0C-3E34-41E3-8415-2BF173606415}" destId="{EFF3753F-EB67-4D01-B953-3FA6EBB44BBF}" srcOrd="0" destOrd="0" presId="urn:microsoft.com/office/officeart/2008/layout/HorizontalMultiLevelHierarchy"/>
    <dgm:cxn modelId="{5ECF0E9B-C82F-4045-BBB6-165C013CA173}" type="presParOf" srcId="{36513D0C-3E34-41E3-8415-2BF173606415}" destId="{DD42FE91-447F-4A6D-986D-178228F6220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BE3D1-8A9F-445A-81C9-6A50C188BFD6}">
      <dsp:nvSpPr>
        <dsp:cNvPr id="0" name=""/>
        <dsp:cNvSpPr/>
      </dsp:nvSpPr>
      <dsp:spPr>
        <a:xfrm>
          <a:off x="2317412" y="213991"/>
          <a:ext cx="2255196" cy="8015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Maître d'ouvrage</a:t>
          </a:r>
        </a:p>
      </dsp:txBody>
      <dsp:txXfrm>
        <a:off x="2340890" y="237469"/>
        <a:ext cx="2208240" cy="754634"/>
      </dsp:txXfrm>
    </dsp:sp>
    <dsp:sp modelId="{7302F464-14CB-438D-B39C-EAC33EE8D961}">
      <dsp:nvSpPr>
        <dsp:cNvPr id="0" name=""/>
        <dsp:cNvSpPr/>
      </dsp:nvSpPr>
      <dsp:spPr>
        <a:xfrm rot="3854472">
          <a:off x="3790574" y="1709576"/>
          <a:ext cx="2342588" cy="1123641"/>
        </a:xfrm>
        <a:prstGeom prst="notched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>
              <a:latin typeface="Arial" panose="020B0604020202020204" pitchFamily="34" charset="0"/>
              <a:cs typeface="Arial" panose="020B0604020202020204" pitchFamily="34" charset="0"/>
            </a:rPr>
            <a:t>Contrat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>
              <a:latin typeface="Arial" panose="020B0604020202020204" pitchFamily="34" charset="0"/>
              <a:cs typeface="Arial" panose="020B0604020202020204" pitchFamily="34" charset="0"/>
            </a:rPr>
            <a:t>achat / vente </a:t>
          </a:r>
        </a:p>
      </dsp:txBody>
      <dsp:txXfrm>
        <a:off x="4127666" y="1934304"/>
        <a:ext cx="1668404" cy="674185"/>
      </dsp:txXfrm>
    </dsp:sp>
    <dsp:sp modelId="{7E05B4B6-A627-44C0-A6F0-9A02614C6313}">
      <dsp:nvSpPr>
        <dsp:cNvPr id="0" name=""/>
        <dsp:cNvSpPr/>
      </dsp:nvSpPr>
      <dsp:spPr>
        <a:xfrm>
          <a:off x="4438677" y="3454288"/>
          <a:ext cx="1953413" cy="817916"/>
        </a:xfrm>
        <a:prstGeom prst="roundRect">
          <a:avLst>
            <a:gd name="adj" fmla="val 10000"/>
          </a:avLst>
        </a:prstGeom>
        <a:solidFill>
          <a:schemeClr val="accent2">
            <a:hueOff val="13361"/>
            <a:satOff val="-37863"/>
            <a:lumOff val="2353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Donneur d'ordre</a:t>
          </a:r>
        </a:p>
      </dsp:txBody>
      <dsp:txXfrm>
        <a:off x="4462633" y="3478244"/>
        <a:ext cx="1905501" cy="770004"/>
      </dsp:txXfrm>
    </dsp:sp>
    <dsp:sp modelId="{14496C98-5EA9-495F-BAFF-B13C6411BE9E}">
      <dsp:nvSpPr>
        <dsp:cNvPr id="0" name=""/>
        <dsp:cNvSpPr/>
      </dsp:nvSpPr>
      <dsp:spPr>
        <a:xfrm rot="10871714">
          <a:off x="2008806" y="3241931"/>
          <a:ext cx="2398500" cy="1150525"/>
        </a:xfrm>
        <a:prstGeom prst="leftRightArrow">
          <a:avLst/>
        </a:prstGeom>
        <a:solidFill>
          <a:schemeClr val="accent2">
            <a:hueOff val="13361"/>
            <a:satOff val="-37863"/>
            <a:lumOff val="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>
              <a:latin typeface="Arial" panose="020B0604020202020204" pitchFamily="34" charset="0"/>
              <a:cs typeface="Arial" panose="020B0604020202020204" pitchFamily="34" charset="0"/>
            </a:rPr>
            <a:t>Contrat sous-traitance</a:t>
          </a:r>
        </a:p>
      </dsp:txBody>
      <dsp:txXfrm rot="10800000">
        <a:off x="2353963" y="3472036"/>
        <a:ext cx="1708185" cy="690315"/>
      </dsp:txXfrm>
    </dsp:sp>
    <dsp:sp modelId="{2A7A0C2B-5371-4DD6-B27D-A19A09E2C21D}">
      <dsp:nvSpPr>
        <dsp:cNvPr id="0" name=""/>
        <dsp:cNvSpPr/>
      </dsp:nvSpPr>
      <dsp:spPr>
        <a:xfrm>
          <a:off x="0" y="3361931"/>
          <a:ext cx="1977435" cy="817916"/>
        </a:xfrm>
        <a:prstGeom prst="roundRect">
          <a:avLst>
            <a:gd name="adj" fmla="val 10000"/>
          </a:avLst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 w="285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20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Sous-traitant</a:t>
          </a:r>
        </a:p>
      </dsp:txBody>
      <dsp:txXfrm>
        <a:off x="23956" y="3385887"/>
        <a:ext cx="1929523" cy="770004"/>
      </dsp:txXfrm>
    </dsp:sp>
    <dsp:sp modelId="{3428A34C-402C-4FAC-8467-903CA916B073}">
      <dsp:nvSpPr>
        <dsp:cNvPr id="0" name=""/>
        <dsp:cNvSpPr/>
      </dsp:nvSpPr>
      <dsp:spPr>
        <a:xfrm rot="18080378">
          <a:off x="508829" y="1537168"/>
          <a:ext cx="2347787" cy="1229818"/>
        </a:xfrm>
        <a:prstGeom prst="notchedRightArrow">
          <a:avLst/>
        </a:prstGeom>
        <a:solidFill>
          <a:schemeClr val="accent2">
            <a:hueOff val="26723"/>
            <a:satOff val="-75726"/>
            <a:lumOff val="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CH" sz="1600" b="1" kern="1200" dirty="0">
              <a:latin typeface="Arial" panose="020B0604020202020204" pitchFamily="34" charset="0"/>
              <a:cs typeface="Arial" panose="020B0604020202020204" pitchFamily="34" charset="0"/>
            </a:rPr>
            <a:t>Exécution prestation</a:t>
          </a:r>
        </a:p>
      </dsp:txBody>
      <dsp:txXfrm>
        <a:off x="877774" y="1783132"/>
        <a:ext cx="1609897" cy="737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8E7B48-562F-4D56-96C1-6B28CC7D90A0}">
      <dsp:nvSpPr>
        <dsp:cNvPr id="0" name=""/>
        <dsp:cNvSpPr/>
      </dsp:nvSpPr>
      <dsp:spPr>
        <a:xfrm>
          <a:off x="1292206" y="2156844"/>
          <a:ext cx="396030" cy="15750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015" y="0"/>
              </a:lnTo>
              <a:lnTo>
                <a:pt x="198015" y="1575022"/>
              </a:lnTo>
              <a:lnTo>
                <a:pt x="396030" y="157502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700" kern="1200"/>
        </a:p>
      </dsp:txBody>
      <dsp:txXfrm>
        <a:off x="1449620" y="2903754"/>
        <a:ext cx="81202" cy="81202"/>
      </dsp:txXfrm>
    </dsp:sp>
    <dsp:sp modelId="{6A53F400-A5E8-4C52-818C-40B0BE765EF7}">
      <dsp:nvSpPr>
        <dsp:cNvPr id="0" name=""/>
        <dsp:cNvSpPr/>
      </dsp:nvSpPr>
      <dsp:spPr>
        <a:xfrm>
          <a:off x="1292206" y="2156844"/>
          <a:ext cx="396030" cy="9242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015" y="0"/>
              </a:lnTo>
              <a:lnTo>
                <a:pt x="198015" y="924242"/>
              </a:lnTo>
              <a:lnTo>
                <a:pt x="396030" y="924242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600" kern="1200"/>
        </a:p>
      </dsp:txBody>
      <dsp:txXfrm>
        <a:off x="1465083" y="2593828"/>
        <a:ext cx="50275" cy="50275"/>
      </dsp:txXfrm>
    </dsp:sp>
    <dsp:sp modelId="{B0AFB905-2369-4527-AA95-D59305AA870C}">
      <dsp:nvSpPr>
        <dsp:cNvPr id="0" name=""/>
        <dsp:cNvSpPr/>
      </dsp:nvSpPr>
      <dsp:spPr>
        <a:xfrm>
          <a:off x="1292206" y="2156844"/>
          <a:ext cx="396030" cy="377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015" y="0"/>
              </a:lnTo>
              <a:lnTo>
                <a:pt x="198015" y="377315"/>
              </a:lnTo>
              <a:lnTo>
                <a:pt x="396030" y="377315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600" kern="1200"/>
        </a:p>
      </dsp:txBody>
      <dsp:txXfrm>
        <a:off x="1476546" y="2331827"/>
        <a:ext cx="27349" cy="27349"/>
      </dsp:txXfrm>
    </dsp:sp>
    <dsp:sp modelId="{FF502CF9-AA83-4400-A555-1F75E44CF660}">
      <dsp:nvSpPr>
        <dsp:cNvPr id="0" name=""/>
        <dsp:cNvSpPr/>
      </dsp:nvSpPr>
      <dsp:spPr>
        <a:xfrm>
          <a:off x="1292206" y="1883381"/>
          <a:ext cx="396030" cy="273463"/>
        </a:xfrm>
        <a:custGeom>
          <a:avLst/>
          <a:gdLst/>
          <a:ahLst/>
          <a:cxnLst/>
          <a:rect l="0" t="0" r="0" b="0"/>
          <a:pathLst>
            <a:path>
              <a:moveTo>
                <a:pt x="0" y="273463"/>
              </a:moveTo>
              <a:lnTo>
                <a:pt x="198015" y="273463"/>
              </a:lnTo>
              <a:lnTo>
                <a:pt x="198015" y="0"/>
              </a:lnTo>
              <a:lnTo>
                <a:pt x="396030" y="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600" kern="1200"/>
        </a:p>
      </dsp:txBody>
      <dsp:txXfrm>
        <a:off x="1478189" y="2008080"/>
        <a:ext cx="24063" cy="24063"/>
      </dsp:txXfrm>
    </dsp:sp>
    <dsp:sp modelId="{42880D2D-D3C1-47B1-A8B0-9848AC244EF9}">
      <dsp:nvSpPr>
        <dsp:cNvPr id="0" name=""/>
        <dsp:cNvSpPr/>
      </dsp:nvSpPr>
      <dsp:spPr>
        <a:xfrm>
          <a:off x="1292206" y="1128749"/>
          <a:ext cx="396030" cy="1028095"/>
        </a:xfrm>
        <a:custGeom>
          <a:avLst/>
          <a:gdLst/>
          <a:ahLst/>
          <a:cxnLst/>
          <a:rect l="0" t="0" r="0" b="0"/>
          <a:pathLst>
            <a:path>
              <a:moveTo>
                <a:pt x="0" y="1028095"/>
              </a:moveTo>
              <a:lnTo>
                <a:pt x="198015" y="1028095"/>
              </a:lnTo>
              <a:lnTo>
                <a:pt x="198015" y="0"/>
              </a:lnTo>
              <a:lnTo>
                <a:pt x="396030" y="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600" kern="1200"/>
        </a:p>
      </dsp:txBody>
      <dsp:txXfrm>
        <a:off x="1462678" y="1615253"/>
        <a:ext cx="55086" cy="55086"/>
      </dsp:txXfrm>
    </dsp:sp>
    <dsp:sp modelId="{EEDA80FF-1B63-40DC-8550-65285FDA91FB}">
      <dsp:nvSpPr>
        <dsp:cNvPr id="0" name=""/>
        <dsp:cNvSpPr/>
      </dsp:nvSpPr>
      <dsp:spPr>
        <a:xfrm>
          <a:off x="1292206" y="477969"/>
          <a:ext cx="396030" cy="1678874"/>
        </a:xfrm>
        <a:custGeom>
          <a:avLst/>
          <a:gdLst/>
          <a:ahLst/>
          <a:cxnLst/>
          <a:rect l="0" t="0" r="0" b="0"/>
          <a:pathLst>
            <a:path>
              <a:moveTo>
                <a:pt x="0" y="1678874"/>
              </a:moveTo>
              <a:lnTo>
                <a:pt x="198015" y="1678874"/>
              </a:lnTo>
              <a:lnTo>
                <a:pt x="198015" y="0"/>
              </a:lnTo>
              <a:lnTo>
                <a:pt x="396030" y="0"/>
              </a:lnTo>
            </a:path>
          </a:pathLst>
        </a:cu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CH" sz="700" kern="1200"/>
        </a:p>
      </dsp:txBody>
      <dsp:txXfrm>
        <a:off x="1447097" y="1274283"/>
        <a:ext cx="86247" cy="86247"/>
      </dsp:txXfrm>
    </dsp:sp>
    <dsp:sp modelId="{25BD0E9C-D8C1-4056-93C1-D96A42135686}">
      <dsp:nvSpPr>
        <dsp:cNvPr id="0" name=""/>
        <dsp:cNvSpPr/>
      </dsp:nvSpPr>
      <dsp:spPr>
        <a:xfrm rot="16200000">
          <a:off x="-1216776" y="1800516"/>
          <a:ext cx="4305309" cy="71265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Principales clauses</a:t>
          </a:r>
          <a:endParaRPr lang="fr-CH" sz="2800" kern="1200" dirty="0"/>
        </a:p>
      </dsp:txBody>
      <dsp:txXfrm>
        <a:off x="-1216776" y="1800516"/>
        <a:ext cx="4305309" cy="712656"/>
      </dsp:txXfrm>
    </dsp:sp>
    <dsp:sp modelId="{627AEEA6-2673-4E56-81D2-9648120DB51B}">
      <dsp:nvSpPr>
        <dsp:cNvPr id="0" name=""/>
        <dsp:cNvSpPr/>
      </dsp:nvSpPr>
      <dsp:spPr>
        <a:xfrm>
          <a:off x="1688237" y="279969"/>
          <a:ext cx="9586142" cy="396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parties au contrat</a:t>
          </a:r>
          <a:endParaRPr lang="fr-CH" sz="1800" b="1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8237" y="279969"/>
        <a:ext cx="9586142" cy="396000"/>
      </dsp:txXfrm>
    </dsp:sp>
    <dsp:sp modelId="{4103EACA-9F3B-4220-BD4D-8D546D7A8CBC}">
      <dsp:nvSpPr>
        <dsp:cNvPr id="0" name=""/>
        <dsp:cNvSpPr/>
      </dsp:nvSpPr>
      <dsp:spPr>
        <a:xfrm>
          <a:off x="1688237" y="826896"/>
          <a:ext cx="9586142" cy="6037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travaux confiés au sous-traitant et la durée du contrat </a:t>
          </a:r>
          <a:r>
            <a:rPr lang="fr-FR" sz="1800" b="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(déterminée ou   indéterminée).</a:t>
          </a:r>
          <a:endParaRPr lang="fr-CH" sz="1800" b="0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8237" y="826896"/>
        <a:ext cx="9586142" cy="603705"/>
      </dsp:txXfrm>
    </dsp:sp>
    <dsp:sp modelId="{4D2C62D1-FC82-4FB6-BFF1-A2C12E62410A}">
      <dsp:nvSpPr>
        <dsp:cNvPr id="0" name=""/>
        <dsp:cNvSpPr/>
      </dsp:nvSpPr>
      <dsp:spPr>
        <a:xfrm>
          <a:off x="1688237" y="1581528"/>
          <a:ext cx="9586142" cy="6037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modalités d’exécution des travaux, avec le calendrier de réalisation des travaux</a:t>
          </a:r>
          <a:endParaRPr lang="fr-CH" sz="1800" b="1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8237" y="1581528"/>
        <a:ext cx="9586142" cy="603705"/>
      </dsp:txXfrm>
    </dsp:sp>
    <dsp:sp modelId="{3A1731FC-0B74-4170-B89B-5E40D1246591}">
      <dsp:nvSpPr>
        <dsp:cNvPr id="0" name=""/>
        <dsp:cNvSpPr/>
      </dsp:nvSpPr>
      <dsp:spPr>
        <a:xfrm>
          <a:off x="1688237" y="2336160"/>
          <a:ext cx="9586142" cy="396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modalités de résiliation du contrat </a:t>
          </a:r>
          <a:r>
            <a:rPr lang="fr-FR" sz="1800" b="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(préavis et forme du préavis…)</a:t>
          </a:r>
          <a:endParaRPr lang="fr-CH" sz="1800" b="0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8237" y="2336160"/>
        <a:ext cx="9586142" cy="396000"/>
      </dsp:txXfrm>
    </dsp:sp>
    <dsp:sp modelId="{A94EA8B4-242A-4063-A014-4B4B5B9598AB}">
      <dsp:nvSpPr>
        <dsp:cNvPr id="0" name=""/>
        <dsp:cNvSpPr/>
      </dsp:nvSpPr>
      <dsp:spPr>
        <a:xfrm>
          <a:off x="1688237" y="2883087"/>
          <a:ext cx="9586142" cy="39600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modalités de gestion des litiges</a:t>
          </a:r>
          <a:endParaRPr lang="fr-CH" sz="1800" b="1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8237" y="2883087"/>
        <a:ext cx="9586142" cy="396000"/>
      </dsp:txXfrm>
    </dsp:sp>
    <dsp:sp modelId="{EFF3753F-EB67-4D01-B953-3FA6EBB44BBF}">
      <dsp:nvSpPr>
        <dsp:cNvPr id="0" name=""/>
        <dsp:cNvSpPr/>
      </dsp:nvSpPr>
      <dsp:spPr>
        <a:xfrm>
          <a:off x="1688237" y="3430014"/>
          <a:ext cx="9586142" cy="6037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 prix proposé et les modalités de règlement </a:t>
          </a:r>
          <a:r>
            <a:rPr lang="fr-FR" sz="1800" b="0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(acompte, délais, clause de révision de prix…)</a:t>
          </a:r>
          <a:endParaRPr lang="fr-CH" sz="1800" b="0" kern="1200" dirty="0">
            <a:solidFill>
              <a:schemeClr val="bg1"/>
            </a:solidFill>
            <a:latin typeface="Arial" panose="020B0604020202020204" pitchFamily="34" charset="0"/>
            <a:ea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88237" y="3430014"/>
        <a:ext cx="9586142" cy="6037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14/01/2023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23455"/>
          </a:xfrm>
        </p:spPr>
        <p:txBody>
          <a:bodyPr>
            <a:normAutofit/>
          </a:bodyPr>
          <a:lstStyle/>
          <a:p>
            <a:r>
              <a:rPr lang="fr-FR" sz="3200" b="1" dirty="0"/>
              <a:t>4. Contrat de sous-traitance</a:t>
            </a:r>
            <a:endParaRPr lang="fr-FR" sz="5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A5C082-035F-4AF8-AD46-ABA7D8432117}"/>
              </a:ext>
            </a:extLst>
          </p:cNvPr>
          <p:cNvSpPr/>
          <p:nvPr/>
        </p:nvSpPr>
        <p:spPr>
          <a:xfrm>
            <a:off x="76201" y="1254034"/>
            <a:ext cx="50324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600" b="1" dirty="0">
                <a:latin typeface="Arial" panose="020B0604020202020204" pitchFamily="34" charset="0"/>
                <a:cs typeface="Arial" panose="020B0604020202020204" pitchFamily="34" charset="0"/>
              </a:rPr>
              <a:t>contrat de sous-traitance</a:t>
            </a:r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est un contrat par lequel :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cs typeface="Arial" panose="020B0604020202020204" pitchFamily="34" charset="0"/>
              </a:rPr>
              <a:t>une  e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ntreprise 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(le </a:t>
            </a:r>
            <a:r>
              <a:rPr lang="fr-FR" sz="2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donneur d’ordre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confie à une 2</a:t>
            </a:r>
            <a:r>
              <a:rPr lang="fr-FR" sz="26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entreprise 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(le</a:t>
            </a:r>
            <a:r>
              <a:rPr lang="fr-FR" sz="2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sous-traitant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 algn="ctr"/>
            <a:endParaRPr lang="fr-FR" sz="2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soin d’exécuter des travaux 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 des services pour le compte d’une 3</a:t>
            </a:r>
            <a:r>
              <a:rPr lang="fr-FR" sz="2600" baseline="30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entreprise </a:t>
            </a:r>
          </a:p>
          <a:p>
            <a:pPr algn="ctr"/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(le </a:t>
            </a:r>
            <a:r>
              <a:rPr lang="fr-FR" sz="2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maître d’ouvrage</a:t>
            </a:r>
            <a:r>
              <a:rPr lang="fr-FR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fr-CH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7A9D5584-1BB9-4B66-AA02-B61C91C63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5388931"/>
              </p:ext>
            </p:extLst>
          </p:nvPr>
        </p:nvGraphicFramePr>
        <p:xfrm>
          <a:off x="5400664" y="1212610"/>
          <a:ext cx="6392091" cy="4349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460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23455"/>
          </a:xfrm>
        </p:spPr>
        <p:txBody>
          <a:bodyPr>
            <a:normAutofit/>
          </a:bodyPr>
          <a:lstStyle/>
          <a:p>
            <a:r>
              <a:rPr lang="fr-FR" sz="3200" b="1" dirty="0"/>
              <a:t>4. Contrat de sous-traitance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5A8854-01B1-4BC2-BD18-D2ED7B816E7E}"/>
              </a:ext>
            </a:extLst>
          </p:cNvPr>
          <p:cNvSpPr/>
          <p:nvPr/>
        </p:nvSpPr>
        <p:spPr>
          <a:xfrm>
            <a:off x="157544" y="700640"/>
            <a:ext cx="5694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Intérêt du contrat de sous-traitance</a:t>
            </a:r>
            <a:endParaRPr lang="fr-CH" sz="24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F1161E5-05C8-4AC2-AE89-81CEC6038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1136"/>
              </p:ext>
            </p:extLst>
          </p:nvPr>
        </p:nvGraphicFramePr>
        <p:xfrm>
          <a:off x="383177" y="1546166"/>
          <a:ext cx="10971696" cy="4788093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278457">
                  <a:extLst>
                    <a:ext uri="{9D8B030D-6E8A-4147-A177-3AD203B41FA5}">
                      <a16:colId xmlns:a16="http://schemas.microsoft.com/office/drawing/2014/main" val="3209112657"/>
                    </a:ext>
                  </a:extLst>
                </a:gridCol>
                <a:gridCol w="8693239">
                  <a:extLst>
                    <a:ext uri="{9D8B030D-6E8A-4147-A177-3AD203B41FA5}">
                      <a16:colId xmlns:a16="http://schemas.microsoft.com/office/drawing/2014/main" val="3890703499"/>
                    </a:ext>
                  </a:extLst>
                </a:gridCol>
              </a:tblGrid>
              <a:tr h="67329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CH" sz="2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Donneur d’ordre</a:t>
                      </a:r>
                    </a:p>
                  </a:txBody>
                  <a:tcPr marL="60378" marR="60378" marT="0" marB="0" anchor="ctr"/>
                </a:tc>
                <a:tc hMerge="1"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/>
                </a:tc>
                <a:extLst>
                  <a:ext uri="{0D108BD9-81ED-4DB2-BD59-A6C34878D82A}">
                    <a16:rowId xmlns:a16="http://schemas.microsoft.com/office/drawing/2014/main" val="3080602174"/>
                  </a:ext>
                </a:extLst>
              </a:tr>
              <a:tr h="1256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Avantages</a:t>
                      </a:r>
                      <a:endParaRPr lang="fr-CH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accroit la capacité de production de l’entreprise sans investissement et sans frais fixes supplémentaires.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évite les embauches.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permet d’accéder à des compétences que l’entreprise n’a pas. 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/>
                </a:tc>
                <a:extLst>
                  <a:ext uri="{0D108BD9-81ED-4DB2-BD59-A6C34878D82A}">
                    <a16:rowId xmlns:a16="http://schemas.microsoft.com/office/drawing/2014/main" val="428449256"/>
                  </a:ext>
                </a:extLst>
              </a:tr>
              <a:tr h="15711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Inconvénients</a:t>
                      </a:r>
                      <a:endParaRPr lang="fr-CH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exigence d’une relation de confiance entre le sous-traitant et le donneur d’ordre quant aux conditions d’exécution du contrat (qualité, délais…).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donneur d’ordre reste responsable des défaillances du sous-traitant.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/>
                </a:tc>
                <a:extLst>
                  <a:ext uri="{0D108BD9-81ED-4DB2-BD59-A6C34878D82A}">
                    <a16:rowId xmlns:a16="http://schemas.microsoft.com/office/drawing/2014/main" val="4104505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57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23455"/>
          </a:xfrm>
        </p:spPr>
        <p:txBody>
          <a:bodyPr>
            <a:normAutofit/>
          </a:bodyPr>
          <a:lstStyle/>
          <a:p>
            <a:r>
              <a:rPr lang="fr-FR" sz="3200" b="1" dirty="0"/>
              <a:t>4. Contrat de sous-traitance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5A8854-01B1-4BC2-BD18-D2ED7B816E7E}"/>
              </a:ext>
            </a:extLst>
          </p:cNvPr>
          <p:cNvSpPr/>
          <p:nvPr/>
        </p:nvSpPr>
        <p:spPr>
          <a:xfrm>
            <a:off x="157544" y="700640"/>
            <a:ext cx="5694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Intérêt du contrat de sous-traitance</a:t>
            </a:r>
            <a:endParaRPr lang="fr-CH" sz="24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DF1161E5-05C8-4AC2-AE89-81CEC6038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940344"/>
              </p:ext>
            </p:extLst>
          </p:nvPr>
        </p:nvGraphicFramePr>
        <p:xfrm>
          <a:off x="397269" y="1583698"/>
          <a:ext cx="10908926" cy="3967097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2241445">
                  <a:extLst>
                    <a:ext uri="{9D8B030D-6E8A-4147-A177-3AD203B41FA5}">
                      <a16:colId xmlns:a16="http://schemas.microsoft.com/office/drawing/2014/main" val="3209112657"/>
                    </a:ext>
                  </a:extLst>
                </a:gridCol>
                <a:gridCol w="8667481">
                  <a:extLst>
                    <a:ext uri="{9D8B030D-6E8A-4147-A177-3AD203B41FA5}">
                      <a16:colId xmlns:a16="http://schemas.microsoft.com/office/drawing/2014/main" val="3890703499"/>
                    </a:ext>
                  </a:extLst>
                </a:gridCol>
              </a:tblGrid>
              <a:tr h="809389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Sous-traitant</a:t>
                      </a:r>
                      <a:endParaRPr lang="fr-CH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 anchor="ctr"/>
                </a:tc>
                <a:tc hMerge="1"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/>
                </a:tc>
                <a:extLst>
                  <a:ext uri="{0D108BD9-81ED-4DB2-BD59-A6C34878D82A}">
                    <a16:rowId xmlns:a16="http://schemas.microsoft.com/office/drawing/2014/main" val="1625674428"/>
                  </a:ext>
                </a:extLst>
              </a:tr>
              <a:tr h="164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Avantages</a:t>
                      </a:r>
                      <a:endParaRPr lang="fr-CH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génère de l’activité sans avoir à réaliser de prospection.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optimise l’utilisation des investissements. 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permet de se concentrer sur sa spécialité et son savoir-faire.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 anchor="ctr"/>
                </a:tc>
                <a:extLst>
                  <a:ext uri="{0D108BD9-81ED-4DB2-BD59-A6C34878D82A}">
                    <a16:rowId xmlns:a16="http://schemas.microsoft.com/office/drawing/2014/main" val="2104648167"/>
                  </a:ext>
                </a:extLst>
              </a:tr>
              <a:tr h="15167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Inconvénients</a:t>
                      </a:r>
                      <a:endParaRPr lang="fr-CH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entraine une dépendance au donneur d’ordre et l’obligation de respecter les contraintes d’un tiers.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faibles marges de négociation.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378" marR="60378" marT="0" marB="0" anchor="ctr"/>
                </a:tc>
                <a:extLst>
                  <a:ext uri="{0D108BD9-81ED-4DB2-BD59-A6C34878D82A}">
                    <a16:rowId xmlns:a16="http://schemas.microsoft.com/office/drawing/2014/main" val="263855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873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23455"/>
          </a:xfrm>
        </p:spPr>
        <p:txBody>
          <a:bodyPr>
            <a:normAutofit/>
          </a:bodyPr>
          <a:lstStyle/>
          <a:p>
            <a:r>
              <a:rPr lang="fr-FR" sz="3200" b="1" dirty="0"/>
              <a:t>4. Contrat de sous </a:t>
            </a:r>
            <a:r>
              <a:rPr lang="fr-FR" sz="3200" b="1" dirty="0" err="1"/>
              <a:t>traitance</a:t>
            </a:r>
            <a:endParaRPr lang="fr-FR" sz="5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1E3A1F-4159-48F3-80B8-AB9F79B78103}"/>
              </a:ext>
            </a:extLst>
          </p:cNvPr>
          <p:cNvSpPr/>
          <p:nvPr/>
        </p:nvSpPr>
        <p:spPr>
          <a:xfrm>
            <a:off x="223256" y="893593"/>
            <a:ext cx="113718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Clauses du contrat de sous-traitance</a:t>
            </a:r>
            <a:endParaRPr lang="fr-CH" sz="28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0C339FD8-9CF6-4DD8-AFF1-425C7CA0BB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199114"/>
              </p:ext>
            </p:extLst>
          </p:nvPr>
        </p:nvGraphicFramePr>
        <p:xfrm>
          <a:off x="76200" y="1807820"/>
          <a:ext cx="11853930" cy="4313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7413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23455"/>
          </a:xfrm>
        </p:spPr>
        <p:txBody>
          <a:bodyPr>
            <a:normAutofit/>
          </a:bodyPr>
          <a:lstStyle/>
          <a:p>
            <a:r>
              <a:rPr lang="fr-FR" sz="3200" b="1" dirty="0"/>
              <a:t>4. Contrat de sous </a:t>
            </a:r>
            <a:r>
              <a:rPr lang="fr-FR" sz="3200" b="1" dirty="0" err="1"/>
              <a:t>traitance</a:t>
            </a:r>
            <a:endParaRPr lang="fr-FR" sz="5400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C233813-E63F-4AFF-9D7F-9DADD714A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420387"/>
              </p:ext>
            </p:extLst>
          </p:nvPr>
        </p:nvGraphicFramePr>
        <p:xfrm>
          <a:off x="558084" y="1939140"/>
          <a:ext cx="11165983" cy="3972263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1165983">
                  <a:extLst>
                    <a:ext uri="{9D8B030D-6E8A-4147-A177-3AD203B41FA5}">
                      <a16:colId xmlns:a16="http://schemas.microsoft.com/office/drawing/2014/main" val="2013835748"/>
                    </a:ext>
                  </a:extLst>
                </a:gridCol>
              </a:tblGrid>
              <a:tr h="6609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Obligations du sous-traitant</a:t>
                      </a:r>
                      <a:endParaRPr lang="fr-CH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4757189"/>
                  </a:ext>
                </a:extLst>
              </a:tr>
              <a:tr h="3311343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s’engage à réaliser les travaux qui lui sont confiés en respectant le calendrier d’exécution des tâches prévues et les règles de l’art de sa profession.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doit informer le donneur d’ordre sur les éventuelles difficultés rencontrées dans le cadre de ses travaux.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a une obligation de conseil envers le donneur d’ordre et il peut avoir une obligation de résultat.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628604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7461B9A-E7DE-4DF4-9338-E143C50FCB41}"/>
              </a:ext>
            </a:extLst>
          </p:cNvPr>
          <p:cNvSpPr/>
          <p:nvPr/>
        </p:nvSpPr>
        <p:spPr>
          <a:xfrm>
            <a:off x="178847" y="654209"/>
            <a:ext cx="27831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Obligations</a:t>
            </a:r>
            <a:endParaRPr lang="fr-CH" sz="32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2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6200" y="0"/>
            <a:ext cx="8825658" cy="623455"/>
          </a:xfrm>
        </p:spPr>
        <p:txBody>
          <a:bodyPr>
            <a:normAutofit/>
          </a:bodyPr>
          <a:lstStyle/>
          <a:p>
            <a:r>
              <a:rPr lang="fr-FR" sz="3200" b="1" dirty="0"/>
              <a:t>4. Contrat de sous </a:t>
            </a:r>
            <a:r>
              <a:rPr lang="fr-FR" sz="3200" b="1" dirty="0" err="1"/>
              <a:t>traitance</a:t>
            </a:r>
            <a:endParaRPr lang="fr-FR" sz="5400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C233813-E63F-4AFF-9D7F-9DADD714A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183727"/>
              </p:ext>
            </p:extLst>
          </p:nvPr>
        </p:nvGraphicFramePr>
        <p:xfrm>
          <a:off x="512462" y="1479140"/>
          <a:ext cx="10969238" cy="4921660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10969238">
                  <a:extLst>
                    <a:ext uri="{9D8B030D-6E8A-4147-A177-3AD203B41FA5}">
                      <a16:colId xmlns:a16="http://schemas.microsoft.com/office/drawing/2014/main" val="1511809722"/>
                    </a:ext>
                  </a:extLst>
                </a:gridCol>
              </a:tblGrid>
              <a:tr h="690566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Obligations du donneur d’ordre</a:t>
                      </a:r>
                      <a:endParaRPr lang="fr-CH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14757189"/>
                  </a:ext>
                </a:extLst>
              </a:tr>
              <a:tr h="4231094">
                <a:tc>
                  <a:txBody>
                    <a:bodyPr/>
                    <a:lstStyle/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s’engage à payer le sous-traitant en application du contrat établi et en respectant les conditions de paiement indiquées.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doit tout mettre en œuvre pour que le sous-traitant puisse exécuter correctement les travaux sous-traités.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est responsable envers le maître d’ouvrage des fautes commises par le sous-traitant.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2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tout contrat supérieur ou égal à 5 000 € HT, il a une obligation de vigilance, il doit vérifier que le sous-traitant s’acquitte bien de ses obligations sociales.</a:t>
                      </a:r>
                      <a:endParaRPr lang="fr-CH" sz="24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6628604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7461B9A-E7DE-4DF4-9338-E143C50FCB41}"/>
              </a:ext>
            </a:extLst>
          </p:cNvPr>
          <p:cNvSpPr/>
          <p:nvPr/>
        </p:nvSpPr>
        <p:spPr>
          <a:xfrm>
            <a:off x="178847" y="623455"/>
            <a:ext cx="27831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Obligations</a:t>
            </a:r>
            <a:endParaRPr lang="fr-CH" sz="3200" b="1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0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356</TotalTime>
  <Words>456</Words>
  <Application>Microsoft Office PowerPoint</Application>
  <PresentationFormat>Grand écran</PresentationFormat>
  <Paragraphs>61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Symbol</vt:lpstr>
      <vt:lpstr>Wingdings 3</vt:lpstr>
      <vt:lpstr>Ion</vt:lpstr>
      <vt:lpstr>4. Contrat de sous-traitance</vt:lpstr>
      <vt:lpstr>4. Contrat de sous-traitance</vt:lpstr>
      <vt:lpstr>4. Contrat de sous-traitance</vt:lpstr>
      <vt:lpstr>4. Contrat de sous traitance</vt:lpstr>
      <vt:lpstr>4. Contrat de sous traitance</vt:lpstr>
      <vt:lpstr>4. Contrat de sous traitance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46</cp:revision>
  <dcterms:created xsi:type="dcterms:W3CDTF">2014-01-14T07:42:30Z</dcterms:created>
  <dcterms:modified xsi:type="dcterms:W3CDTF">2023-01-14T19:39:46Z</dcterms:modified>
</cp:coreProperties>
</file>