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6" r:id="rId1"/>
  </p:sldMasterIdLst>
  <p:sldIdLst>
    <p:sldId id="259" r:id="rId2"/>
    <p:sldId id="275" r:id="rId3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yle moyen 2 - Accentuatio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DA37D80-6434-44D0-A028-1B22A696006F}" styleName="Style léger 3 - Accentuation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F2DE63D5-997A-4646-A377-4702673A728D}" styleName="Style léger 2 - Accentuation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8799B23B-EC83-4686-B30A-512413B5E67A}" styleName="Style léger 3 - Accentuation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456" y="51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8913961-3FC9-402A-B77D-051C2F09DDBD}" type="doc">
      <dgm:prSet loTypeId="urn:microsoft.com/office/officeart/2005/8/layout/hierarchy3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CH"/>
        </a:p>
      </dgm:t>
    </dgm:pt>
    <dgm:pt modelId="{F5F27EB7-98CA-4156-AF47-E77EFB95A6CF}">
      <dgm:prSet phldrT="[Texte]" custT="1"/>
      <dgm:spPr/>
      <dgm:t>
        <a:bodyPr/>
        <a:lstStyle/>
        <a:p>
          <a:r>
            <a:rPr lang="fr-FR" sz="2400" b="1" dirty="0">
              <a:solidFill>
                <a:schemeClr val="bg1"/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Le contrat prévoit le plus souvent les clauses suivantes</a:t>
          </a:r>
          <a:endParaRPr lang="fr-CH" sz="2400" b="1" dirty="0">
            <a:solidFill>
              <a:schemeClr val="bg1"/>
            </a:solidFill>
          </a:endParaRPr>
        </a:p>
      </dgm:t>
    </dgm:pt>
    <dgm:pt modelId="{9FCBDE7A-7230-48DA-B125-0FE93210B26F}" type="parTrans" cxnId="{6E9C6B00-CD8F-4CCF-8DE8-CB4A6B6501E6}">
      <dgm:prSet/>
      <dgm:spPr/>
      <dgm:t>
        <a:bodyPr/>
        <a:lstStyle/>
        <a:p>
          <a:endParaRPr lang="fr-CH"/>
        </a:p>
      </dgm:t>
    </dgm:pt>
    <dgm:pt modelId="{5671A20D-89D2-45A1-AD51-7BE955FE53C8}" type="sibTrans" cxnId="{6E9C6B00-CD8F-4CCF-8DE8-CB4A6B6501E6}">
      <dgm:prSet/>
      <dgm:spPr/>
      <dgm:t>
        <a:bodyPr/>
        <a:lstStyle/>
        <a:p>
          <a:endParaRPr lang="fr-CH"/>
        </a:p>
      </dgm:t>
    </dgm:pt>
    <dgm:pt modelId="{3362E534-1D06-4845-8D01-B0D13CCBA63D}">
      <dgm:prSet custT="1"/>
      <dgm:spPr/>
      <dgm:t>
        <a:bodyPr/>
        <a:lstStyle/>
        <a:p>
          <a:r>
            <a:rPr lang="fr-FR" sz="20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rPr>
            <a:t>le prix et la durée du contrat </a:t>
          </a:r>
          <a:endParaRPr lang="fr-CH" sz="2000" dirty="0">
            <a:latin typeface="Arial" panose="020B0604020202020204" pitchFamily="34" charset="0"/>
            <a:ea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8A1F2B3-E67E-4793-8AEE-795FFCDA4EE9}" type="parTrans" cxnId="{7B512A04-2778-46BB-B35D-5DE064AC78F0}">
      <dgm:prSet/>
      <dgm:spPr/>
      <dgm:t>
        <a:bodyPr/>
        <a:lstStyle/>
        <a:p>
          <a:endParaRPr lang="fr-CH"/>
        </a:p>
      </dgm:t>
    </dgm:pt>
    <dgm:pt modelId="{38A0D990-9FA4-456A-83AE-8BF95542E900}" type="sibTrans" cxnId="{7B512A04-2778-46BB-B35D-5DE064AC78F0}">
      <dgm:prSet/>
      <dgm:spPr/>
      <dgm:t>
        <a:bodyPr/>
        <a:lstStyle/>
        <a:p>
          <a:endParaRPr lang="fr-CH"/>
        </a:p>
      </dgm:t>
    </dgm:pt>
    <dgm:pt modelId="{B8E25298-BC9D-4EC6-A7B4-1AEE8A907F54}">
      <dgm:prSet custT="1"/>
      <dgm:spPr/>
      <dgm:t>
        <a:bodyPr/>
        <a:lstStyle/>
        <a:p>
          <a:r>
            <a:rPr lang="fr-FR" sz="20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rPr>
            <a:t>la définition des prestations et les modalités de réalisation : travaux, matériels concernés, lieu, périodicité… </a:t>
          </a:r>
          <a:endParaRPr lang="fr-CH" sz="2000" dirty="0">
            <a:latin typeface="Arial" panose="020B0604020202020204" pitchFamily="34" charset="0"/>
            <a:ea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A8DDD7D-C3D3-42DB-9FAC-58CE8554E9C5}" type="parTrans" cxnId="{8CF9D9AC-AFB9-45A3-9795-E27CDF3CC2BF}">
      <dgm:prSet/>
      <dgm:spPr/>
      <dgm:t>
        <a:bodyPr/>
        <a:lstStyle/>
        <a:p>
          <a:endParaRPr lang="fr-CH"/>
        </a:p>
      </dgm:t>
    </dgm:pt>
    <dgm:pt modelId="{313DCABE-CF36-46C9-A6E4-B4E4CC9C8DAB}" type="sibTrans" cxnId="{8CF9D9AC-AFB9-45A3-9795-E27CDF3CC2BF}">
      <dgm:prSet/>
      <dgm:spPr/>
      <dgm:t>
        <a:bodyPr/>
        <a:lstStyle/>
        <a:p>
          <a:endParaRPr lang="fr-CH"/>
        </a:p>
      </dgm:t>
    </dgm:pt>
    <dgm:pt modelId="{B8F9D322-DFF9-426A-842D-D53C6F2AD25F}">
      <dgm:prSet custT="1"/>
      <dgm:spPr/>
      <dgm:t>
        <a:bodyPr/>
        <a:lstStyle/>
        <a:p>
          <a:r>
            <a:rPr lang="fr-FR" sz="20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rPr>
            <a:t>les modalités d’échange d'informations pour rendre la prestation performante et professionnelle, dans un cadre sécurisé pour les personnes </a:t>
          </a:r>
          <a:endParaRPr lang="fr-CH" sz="2000" dirty="0">
            <a:latin typeface="Arial" panose="020B0604020202020204" pitchFamily="34" charset="0"/>
            <a:ea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B58D2D5-818A-4F2C-BB30-886ED6D8FE5E}" type="parTrans" cxnId="{797ECD1C-56B3-43CE-9889-205886D5D5F0}">
      <dgm:prSet/>
      <dgm:spPr/>
      <dgm:t>
        <a:bodyPr/>
        <a:lstStyle/>
        <a:p>
          <a:endParaRPr lang="fr-CH"/>
        </a:p>
      </dgm:t>
    </dgm:pt>
    <dgm:pt modelId="{0AEEE1D6-88A9-4FE1-A719-5EE394F701E1}" type="sibTrans" cxnId="{797ECD1C-56B3-43CE-9889-205886D5D5F0}">
      <dgm:prSet/>
      <dgm:spPr/>
      <dgm:t>
        <a:bodyPr/>
        <a:lstStyle/>
        <a:p>
          <a:endParaRPr lang="fr-CH"/>
        </a:p>
      </dgm:t>
    </dgm:pt>
    <dgm:pt modelId="{3CD6A830-9907-4CBD-B4E2-E1EC7B757F97}">
      <dgm:prSet custT="1"/>
      <dgm:spPr/>
      <dgm:t>
        <a:bodyPr/>
        <a:lstStyle/>
        <a:p>
          <a:r>
            <a:rPr lang="fr-FR" sz="20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rPr>
            <a:t>Les délais d’intervention pour certains contrats de maintenance informatique par exemple</a:t>
          </a:r>
          <a:endParaRPr lang="fr-CH" sz="2000" dirty="0">
            <a:latin typeface="Arial" panose="020B0604020202020204" pitchFamily="34" charset="0"/>
            <a:ea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958D52D-CEF4-474E-B8CE-273983304AF9}" type="parTrans" cxnId="{5848DADB-5F9F-4C84-A09B-08BCD451C907}">
      <dgm:prSet/>
      <dgm:spPr/>
      <dgm:t>
        <a:bodyPr/>
        <a:lstStyle/>
        <a:p>
          <a:endParaRPr lang="fr-CH"/>
        </a:p>
      </dgm:t>
    </dgm:pt>
    <dgm:pt modelId="{EAA470C8-FC50-4B86-97B1-0F168D8D4D55}" type="sibTrans" cxnId="{5848DADB-5F9F-4C84-A09B-08BCD451C907}">
      <dgm:prSet/>
      <dgm:spPr/>
      <dgm:t>
        <a:bodyPr/>
        <a:lstStyle/>
        <a:p>
          <a:endParaRPr lang="fr-CH"/>
        </a:p>
      </dgm:t>
    </dgm:pt>
    <dgm:pt modelId="{BF3AD939-7EEF-4443-B5D7-D327BB3BE08D}" type="pres">
      <dgm:prSet presAssocID="{98913961-3FC9-402A-B77D-051C2F09DDBD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2BD24DDD-FAFB-4C5E-A938-CEE277E776D8}" type="pres">
      <dgm:prSet presAssocID="{F5F27EB7-98CA-4156-AF47-E77EFB95A6CF}" presName="root" presStyleCnt="0"/>
      <dgm:spPr/>
    </dgm:pt>
    <dgm:pt modelId="{57E83AE8-4764-4A2B-B720-679FCFEF1BC5}" type="pres">
      <dgm:prSet presAssocID="{F5F27EB7-98CA-4156-AF47-E77EFB95A6CF}" presName="rootComposite" presStyleCnt="0"/>
      <dgm:spPr/>
    </dgm:pt>
    <dgm:pt modelId="{A258221A-E6A1-4C03-9502-4469E1325951}" type="pres">
      <dgm:prSet presAssocID="{F5F27EB7-98CA-4156-AF47-E77EFB95A6CF}" presName="rootText" presStyleLbl="node1" presStyleIdx="0" presStyleCnt="1" custScaleX="564000"/>
      <dgm:spPr/>
    </dgm:pt>
    <dgm:pt modelId="{66C2863D-A260-444A-A7A5-E234841C46A9}" type="pres">
      <dgm:prSet presAssocID="{F5F27EB7-98CA-4156-AF47-E77EFB95A6CF}" presName="rootConnector" presStyleLbl="node1" presStyleIdx="0" presStyleCnt="1"/>
      <dgm:spPr/>
    </dgm:pt>
    <dgm:pt modelId="{34CB5358-11E0-4DF9-B081-B5609F404DC0}" type="pres">
      <dgm:prSet presAssocID="{F5F27EB7-98CA-4156-AF47-E77EFB95A6CF}" presName="childShape" presStyleCnt="0"/>
      <dgm:spPr/>
    </dgm:pt>
    <dgm:pt modelId="{19E95A15-85E7-4F5A-B41D-864625593A7C}" type="pres">
      <dgm:prSet presAssocID="{58A1F2B3-E67E-4793-8AEE-795FFCDA4EE9}" presName="Name13" presStyleLbl="parChTrans1D2" presStyleIdx="0" presStyleCnt="4"/>
      <dgm:spPr/>
    </dgm:pt>
    <dgm:pt modelId="{A502ACFF-C7B6-43EE-8EFF-DB55AAE88F3C}" type="pres">
      <dgm:prSet presAssocID="{3362E534-1D06-4845-8D01-B0D13CCBA63D}" presName="childText" presStyleLbl="bgAcc1" presStyleIdx="0" presStyleCnt="4" custScaleX="598242" custScaleY="65335">
        <dgm:presLayoutVars>
          <dgm:bulletEnabled val="1"/>
        </dgm:presLayoutVars>
      </dgm:prSet>
      <dgm:spPr/>
    </dgm:pt>
    <dgm:pt modelId="{571EAB0F-A388-463B-A820-F48C71C0FD65}" type="pres">
      <dgm:prSet presAssocID="{9A8DDD7D-C3D3-42DB-9FAC-58CE8554E9C5}" presName="Name13" presStyleLbl="parChTrans1D2" presStyleIdx="1" presStyleCnt="4"/>
      <dgm:spPr/>
    </dgm:pt>
    <dgm:pt modelId="{0CFE1D22-BCEF-47D1-86D4-CBC105262823}" type="pres">
      <dgm:prSet presAssocID="{B8E25298-BC9D-4EC6-A7B4-1AEE8A907F54}" presName="childText" presStyleLbl="bgAcc1" presStyleIdx="1" presStyleCnt="4" custScaleX="598242">
        <dgm:presLayoutVars>
          <dgm:bulletEnabled val="1"/>
        </dgm:presLayoutVars>
      </dgm:prSet>
      <dgm:spPr/>
    </dgm:pt>
    <dgm:pt modelId="{F79B03B8-7ADE-48E5-B52A-5437B23B3261}" type="pres">
      <dgm:prSet presAssocID="{3B58D2D5-818A-4F2C-BB30-886ED6D8FE5E}" presName="Name13" presStyleLbl="parChTrans1D2" presStyleIdx="2" presStyleCnt="4"/>
      <dgm:spPr/>
    </dgm:pt>
    <dgm:pt modelId="{3C6D8287-9983-4C20-AD23-0BE5F414F8CF}" type="pres">
      <dgm:prSet presAssocID="{B8F9D322-DFF9-426A-842D-D53C6F2AD25F}" presName="childText" presStyleLbl="bgAcc1" presStyleIdx="2" presStyleCnt="4" custScaleX="598242" custScaleY="110802">
        <dgm:presLayoutVars>
          <dgm:bulletEnabled val="1"/>
        </dgm:presLayoutVars>
      </dgm:prSet>
      <dgm:spPr/>
    </dgm:pt>
    <dgm:pt modelId="{9141CE2E-4CD5-41BD-A629-81411CED4E28}" type="pres">
      <dgm:prSet presAssocID="{9958D52D-CEF4-474E-B8CE-273983304AF9}" presName="Name13" presStyleLbl="parChTrans1D2" presStyleIdx="3" presStyleCnt="4"/>
      <dgm:spPr/>
    </dgm:pt>
    <dgm:pt modelId="{D89E791D-C500-4676-B6CD-BE1D0C0C7EB1}" type="pres">
      <dgm:prSet presAssocID="{3CD6A830-9907-4CBD-B4E2-E1EC7B757F97}" presName="childText" presStyleLbl="bgAcc1" presStyleIdx="3" presStyleCnt="4" custScaleX="598242">
        <dgm:presLayoutVars>
          <dgm:bulletEnabled val="1"/>
        </dgm:presLayoutVars>
      </dgm:prSet>
      <dgm:spPr/>
    </dgm:pt>
  </dgm:ptLst>
  <dgm:cxnLst>
    <dgm:cxn modelId="{6E9C6B00-CD8F-4CCF-8DE8-CB4A6B6501E6}" srcId="{98913961-3FC9-402A-B77D-051C2F09DDBD}" destId="{F5F27EB7-98CA-4156-AF47-E77EFB95A6CF}" srcOrd="0" destOrd="0" parTransId="{9FCBDE7A-7230-48DA-B125-0FE93210B26F}" sibTransId="{5671A20D-89D2-45A1-AD51-7BE955FE53C8}"/>
    <dgm:cxn modelId="{7B512A04-2778-46BB-B35D-5DE064AC78F0}" srcId="{F5F27EB7-98CA-4156-AF47-E77EFB95A6CF}" destId="{3362E534-1D06-4845-8D01-B0D13CCBA63D}" srcOrd="0" destOrd="0" parTransId="{58A1F2B3-E67E-4793-8AEE-795FFCDA4EE9}" sibTransId="{38A0D990-9FA4-456A-83AE-8BF95542E900}"/>
    <dgm:cxn modelId="{0D4B1D06-A756-4E51-9CA3-65304F7C0CE7}" type="presOf" srcId="{F5F27EB7-98CA-4156-AF47-E77EFB95A6CF}" destId="{A258221A-E6A1-4C03-9502-4469E1325951}" srcOrd="0" destOrd="0" presId="urn:microsoft.com/office/officeart/2005/8/layout/hierarchy3"/>
    <dgm:cxn modelId="{70AC4A10-0899-416A-923B-C3968669B9E8}" type="presOf" srcId="{9A8DDD7D-C3D3-42DB-9FAC-58CE8554E9C5}" destId="{571EAB0F-A388-463B-A820-F48C71C0FD65}" srcOrd="0" destOrd="0" presId="urn:microsoft.com/office/officeart/2005/8/layout/hierarchy3"/>
    <dgm:cxn modelId="{77560814-E9B2-4905-9D0E-D2A14FE789F0}" type="presOf" srcId="{9958D52D-CEF4-474E-B8CE-273983304AF9}" destId="{9141CE2E-4CD5-41BD-A629-81411CED4E28}" srcOrd="0" destOrd="0" presId="urn:microsoft.com/office/officeart/2005/8/layout/hierarchy3"/>
    <dgm:cxn modelId="{797ECD1C-56B3-43CE-9889-205886D5D5F0}" srcId="{F5F27EB7-98CA-4156-AF47-E77EFB95A6CF}" destId="{B8F9D322-DFF9-426A-842D-D53C6F2AD25F}" srcOrd="2" destOrd="0" parTransId="{3B58D2D5-818A-4F2C-BB30-886ED6D8FE5E}" sibTransId="{0AEEE1D6-88A9-4FE1-A719-5EE394F701E1}"/>
    <dgm:cxn modelId="{2CC1D824-CDD6-4684-B835-63887493ECF9}" type="presOf" srcId="{58A1F2B3-E67E-4793-8AEE-795FFCDA4EE9}" destId="{19E95A15-85E7-4F5A-B41D-864625593A7C}" srcOrd="0" destOrd="0" presId="urn:microsoft.com/office/officeart/2005/8/layout/hierarchy3"/>
    <dgm:cxn modelId="{90F0705B-1984-4AA0-B702-B7E2D625F876}" type="presOf" srcId="{3362E534-1D06-4845-8D01-B0D13CCBA63D}" destId="{A502ACFF-C7B6-43EE-8EFF-DB55AAE88F3C}" srcOrd="0" destOrd="0" presId="urn:microsoft.com/office/officeart/2005/8/layout/hierarchy3"/>
    <dgm:cxn modelId="{5097B262-EB45-4FC8-B1D4-068AA4B3DDCF}" type="presOf" srcId="{B8F9D322-DFF9-426A-842D-D53C6F2AD25F}" destId="{3C6D8287-9983-4C20-AD23-0BE5F414F8CF}" srcOrd="0" destOrd="0" presId="urn:microsoft.com/office/officeart/2005/8/layout/hierarchy3"/>
    <dgm:cxn modelId="{E6072879-5548-46A0-BBD6-CB574AD27788}" type="presOf" srcId="{3CD6A830-9907-4CBD-B4E2-E1EC7B757F97}" destId="{D89E791D-C500-4676-B6CD-BE1D0C0C7EB1}" srcOrd="0" destOrd="0" presId="urn:microsoft.com/office/officeart/2005/8/layout/hierarchy3"/>
    <dgm:cxn modelId="{70C11D8F-3474-431A-9842-395DE380A5D8}" type="presOf" srcId="{F5F27EB7-98CA-4156-AF47-E77EFB95A6CF}" destId="{66C2863D-A260-444A-A7A5-E234841C46A9}" srcOrd="1" destOrd="0" presId="urn:microsoft.com/office/officeart/2005/8/layout/hierarchy3"/>
    <dgm:cxn modelId="{27C705A6-DDB5-475E-B921-16173800CD28}" type="presOf" srcId="{3B58D2D5-818A-4F2C-BB30-886ED6D8FE5E}" destId="{F79B03B8-7ADE-48E5-B52A-5437B23B3261}" srcOrd="0" destOrd="0" presId="urn:microsoft.com/office/officeart/2005/8/layout/hierarchy3"/>
    <dgm:cxn modelId="{8CF9D9AC-AFB9-45A3-9795-E27CDF3CC2BF}" srcId="{F5F27EB7-98CA-4156-AF47-E77EFB95A6CF}" destId="{B8E25298-BC9D-4EC6-A7B4-1AEE8A907F54}" srcOrd="1" destOrd="0" parTransId="{9A8DDD7D-C3D3-42DB-9FAC-58CE8554E9C5}" sibTransId="{313DCABE-CF36-46C9-A6E4-B4E4CC9C8DAB}"/>
    <dgm:cxn modelId="{BEF965B1-70F4-4B55-AFFA-AA5A1156C6EE}" type="presOf" srcId="{B8E25298-BC9D-4EC6-A7B4-1AEE8A907F54}" destId="{0CFE1D22-BCEF-47D1-86D4-CBC105262823}" srcOrd="0" destOrd="0" presId="urn:microsoft.com/office/officeart/2005/8/layout/hierarchy3"/>
    <dgm:cxn modelId="{C0F8FBD3-83E1-48A0-838A-888E0B2573FC}" type="presOf" srcId="{98913961-3FC9-402A-B77D-051C2F09DDBD}" destId="{BF3AD939-7EEF-4443-B5D7-D327BB3BE08D}" srcOrd="0" destOrd="0" presId="urn:microsoft.com/office/officeart/2005/8/layout/hierarchy3"/>
    <dgm:cxn modelId="{5848DADB-5F9F-4C84-A09B-08BCD451C907}" srcId="{F5F27EB7-98CA-4156-AF47-E77EFB95A6CF}" destId="{3CD6A830-9907-4CBD-B4E2-E1EC7B757F97}" srcOrd="3" destOrd="0" parTransId="{9958D52D-CEF4-474E-B8CE-273983304AF9}" sibTransId="{EAA470C8-FC50-4B86-97B1-0F168D8D4D55}"/>
    <dgm:cxn modelId="{F2BC0CB9-DDFD-4FFF-8277-C671CE99EBC8}" type="presParOf" srcId="{BF3AD939-7EEF-4443-B5D7-D327BB3BE08D}" destId="{2BD24DDD-FAFB-4C5E-A938-CEE277E776D8}" srcOrd="0" destOrd="0" presId="urn:microsoft.com/office/officeart/2005/8/layout/hierarchy3"/>
    <dgm:cxn modelId="{01077050-A162-4F41-A79E-C9F5EC4355F4}" type="presParOf" srcId="{2BD24DDD-FAFB-4C5E-A938-CEE277E776D8}" destId="{57E83AE8-4764-4A2B-B720-679FCFEF1BC5}" srcOrd="0" destOrd="0" presId="urn:microsoft.com/office/officeart/2005/8/layout/hierarchy3"/>
    <dgm:cxn modelId="{97C2AD44-5205-4E61-80BE-6AB664A45BCB}" type="presParOf" srcId="{57E83AE8-4764-4A2B-B720-679FCFEF1BC5}" destId="{A258221A-E6A1-4C03-9502-4469E1325951}" srcOrd="0" destOrd="0" presId="urn:microsoft.com/office/officeart/2005/8/layout/hierarchy3"/>
    <dgm:cxn modelId="{A553B15C-E65E-4AEF-9490-7C269164F881}" type="presParOf" srcId="{57E83AE8-4764-4A2B-B720-679FCFEF1BC5}" destId="{66C2863D-A260-444A-A7A5-E234841C46A9}" srcOrd="1" destOrd="0" presId="urn:microsoft.com/office/officeart/2005/8/layout/hierarchy3"/>
    <dgm:cxn modelId="{F630E406-A5CE-4BD6-8613-ADDC53F7D3E7}" type="presParOf" srcId="{2BD24DDD-FAFB-4C5E-A938-CEE277E776D8}" destId="{34CB5358-11E0-4DF9-B081-B5609F404DC0}" srcOrd="1" destOrd="0" presId="urn:microsoft.com/office/officeart/2005/8/layout/hierarchy3"/>
    <dgm:cxn modelId="{362026D9-83B3-46C2-82B0-332FCB816706}" type="presParOf" srcId="{34CB5358-11E0-4DF9-B081-B5609F404DC0}" destId="{19E95A15-85E7-4F5A-B41D-864625593A7C}" srcOrd="0" destOrd="0" presId="urn:microsoft.com/office/officeart/2005/8/layout/hierarchy3"/>
    <dgm:cxn modelId="{3935FFC5-AEA1-40BA-9C12-73B31210BE47}" type="presParOf" srcId="{34CB5358-11E0-4DF9-B081-B5609F404DC0}" destId="{A502ACFF-C7B6-43EE-8EFF-DB55AAE88F3C}" srcOrd="1" destOrd="0" presId="urn:microsoft.com/office/officeart/2005/8/layout/hierarchy3"/>
    <dgm:cxn modelId="{19A6A3DF-739F-4873-9AAC-79FDF4D75E6E}" type="presParOf" srcId="{34CB5358-11E0-4DF9-B081-B5609F404DC0}" destId="{571EAB0F-A388-463B-A820-F48C71C0FD65}" srcOrd="2" destOrd="0" presId="urn:microsoft.com/office/officeart/2005/8/layout/hierarchy3"/>
    <dgm:cxn modelId="{23BF42E8-0E50-473B-B72F-1C57C1247489}" type="presParOf" srcId="{34CB5358-11E0-4DF9-B081-B5609F404DC0}" destId="{0CFE1D22-BCEF-47D1-86D4-CBC105262823}" srcOrd="3" destOrd="0" presId="urn:microsoft.com/office/officeart/2005/8/layout/hierarchy3"/>
    <dgm:cxn modelId="{E69FAE24-9C0D-47FC-92A3-620BD373BCE2}" type="presParOf" srcId="{34CB5358-11E0-4DF9-B081-B5609F404DC0}" destId="{F79B03B8-7ADE-48E5-B52A-5437B23B3261}" srcOrd="4" destOrd="0" presId="urn:microsoft.com/office/officeart/2005/8/layout/hierarchy3"/>
    <dgm:cxn modelId="{B0999B9E-02B6-4DD0-9238-82D65F049A69}" type="presParOf" srcId="{34CB5358-11E0-4DF9-B081-B5609F404DC0}" destId="{3C6D8287-9983-4C20-AD23-0BE5F414F8CF}" srcOrd="5" destOrd="0" presId="urn:microsoft.com/office/officeart/2005/8/layout/hierarchy3"/>
    <dgm:cxn modelId="{E8747BC8-4C6D-4C0D-B304-8C6936DCD8B0}" type="presParOf" srcId="{34CB5358-11E0-4DF9-B081-B5609F404DC0}" destId="{9141CE2E-4CD5-41BD-A629-81411CED4E28}" srcOrd="6" destOrd="0" presId="urn:microsoft.com/office/officeart/2005/8/layout/hierarchy3"/>
    <dgm:cxn modelId="{F8C3AF4A-E0E4-462E-BDC0-2F02792D63DD}" type="presParOf" srcId="{34CB5358-11E0-4DF9-B081-B5609F404DC0}" destId="{D89E791D-C500-4676-B6CD-BE1D0C0C7EB1}" srcOrd="7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258221A-E6A1-4C03-9502-4469E1325951}">
      <dsp:nvSpPr>
        <dsp:cNvPr id="0" name=""/>
        <dsp:cNvSpPr/>
      </dsp:nvSpPr>
      <dsp:spPr>
        <a:xfrm>
          <a:off x="459801" y="2068"/>
          <a:ext cx="9488221" cy="84115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30480" rIns="4572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400" b="1" kern="1200" dirty="0">
              <a:solidFill>
                <a:schemeClr val="bg1"/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Le contrat prévoit le plus souvent les clauses suivantes</a:t>
          </a:r>
          <a:endParaRPr lang="fr-CH" sz="2400" b="1" kern="1200" dirty="0">
            <a:solidFill>
              <a:schemeClr val="bg1"/>
            </a:solidFill>
          </a:endParaRPr>
        </a:p>
      </dsp:txBody>
      <dsp:txXfrm>
        <a:off x="484438" y="26705"/>
        <a:ext cx="9438947" cy="791880"/>
      </dsp:txXfrm>
    </dsp:sp>
    <dsp:sp modelId="{19E95A15-85E7-4F5A-B41D-864625593A7C}">
      <dsp:nvSpPr>
        <dsp:cNvPr id="0" name=""/>
        <dsp:cNvSpPr/>
      </dsp:nvSpPr>
      <dsp:spPr>
        <a:xfrm>
          <a:off x="1408623" y="843223"/>
          <a:ext cx="948822" cy="48507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85072"/>
              </a:lnTo>
              <a:lnTo>
                <a:pt x="948822" y="485072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502ACFF-C7B6-43EE-8EFF-DB55AAE88F3C}">
      <dsp:nvSpPr>
        <dsp:cNvPr id="0" name=""/>
        <dsp:cNvSpPr/>
      </dsp:nvSpPr>
      <dsp:spPr>
        <a:xfrm>
          <a:off x="2357446" y="1053511"/>
          <a:ext cx="8051422" cy="54956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000" kern="12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rPr>
            <a:t>le prix et la durée du contrat </a:t>
          </a:r>
          <a:endParaRPr lang="fr-CH" sz="2000" kern="1200" dirty="0">
            <a:latin typeface="Arial" panose="020B0604020202020204" pitchFamily="34" charset="0"/>
            <a:ea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373542" y="1069607"/>
        <a:ext cx="8019230" cy="517376"/>
      </dsp:txXfrm>
    </dsp:sp>
    <dsp:sp modelId="{571EAB0F-A388-463B-A820-F48C71C0FD65}">
      <dsp:nvSpPr>
        <dsp:cNvPr id="0" name=""/>
        <dsp:cNvSpPr/>
      </dsp:nvSpPr>
      <dsp:spPr>
        <a:xfrm>
          <a:off x="1408623" y="843223"/>
          <a:ext cx="948822" cy="139072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90722"/>
              </a:lnTo>
              <a:lnTo>
                <a:pt x="948822" y="1390722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CFE1D22-BCEF-47D1-86D4-CBC105262823}">
      <dsp:nvSpPr>
        <dsp:cNvPr id="0" name=""/>
        <dsp:cNvSpPr/>
      </dsp:nvSpPr>
      <dsp:spPr>
        <a:xfrm>
          <a:off x="2357446" y="1813368"/>
          <a:ext cx="8051422" cy="84115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000" kern="12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rPr>
            <a:t>la définition des prestations et les modalités de réalisation : travaux, matériels concernés, lieu, périodicité… </a:t>
          </a:r>
          <a:endParaRPr lang="fr-CH" sz="2000" kern="1200" dirty="0">
            <a:latin typeface="Arial" panose="020B0604020202020204" pitchFamily="34" charset="0"/>
            <a:ea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382083" y="1838005"/>
        <a:ext cx="8002148" cy="791880"/>
      </dsp:txXfrm>
    </dsp:sp>
    <dsp:sp modelId="{F79B03B8-7ADE-48E5-B52A-5437B23B3261}">
      <dsp:nvSpPr>
        <dsp:cNvPr id="0" name=""/>
        <dsp:cNvSpPr/>
      </dsp:nvSpPr>
      <dsp:spPr>
        <a:xfrm>
          <a:off x="1408623" y="843223"/>
          <a:ext cx="948822" cy="248759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487596"/>
              </a:lnTo>
              <a:lnTo>
                <a:pt x="948822" y="2487596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C6D8287-9983-4C20-AD23-0BE5F414F8CF}">
      <dsp:nvSpPr>
        <dsp:cNvPr id="0" name=""/>
        <dsp:cNvSpPr/>
      </dsp:nvSpPr>
      <dsp:spPr>
        <a:xfrm>
          <a:off x="2357446" y="2864811"/>
          <a:ext cx="8051422" cy="93201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000" kern="12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rPr>
            <a:t>les modalités d’échange d'informations pour rendre la prestation performante et professionnelle, dans un cadre sécurisé pour les personnes </a:t>
          </a:r>
          <a:endParaRPr lang="fr-CH" sz="2000" kern="1200" dirty="0">
            <a:latin typeface="Arial" panose="020B0604020202020204" pitchFamily="34" charset="0"/>
            <a:ea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384744" y="2892109"/>
        <a:ext cx="7996826" cy="877419"/>
      </dsp:txXfrm>
    </dsp:sp>
    <dsp:sp modelId="{9141CE2E-4CD5-41BD-A629-81411CED4E28}">
      <dsp:nvSpPr>
        <dsp:cNvPr id="0" name=""/>
        <dsp:cNvSpPr/>
      </dsp:nvSpPr>
      <dsp:spPr>
        <a:xfrm>
          <a:off x="1408623" y="843223"/>
          <a:ext cx="948822" cy="358447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584470"/>
              </a:lnTo>
              <a:lnTo>
                <a:pt x="948822" y="3584470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89E791D-C500-4676-B6CD-BE1D0C0C7EB1}">
      <dsp:nvSpPr>
        <dsp:cNvPr id="0" name=""/>
        <dsp:cNvSpPr/>
      </dsp:nvSpPr>
      <dsp:spPr>
        <a:xfrm>
          <a:off x="2357446" y="4007115"/>
          <a:ext cx="8051422" cy="84115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000" kern="12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rPr>
            <a:t>Les délais d’intervention pour certains contrats de maintenance informatique par exemple</a:t>
          </a:r>
          <a:endParaRPr lang="fr-CH" sz="2000" kern="1200" dirty="0">
            <a:latin typeface="Arial" panose="020B0604020202020204" pitchFamily="34" charset="0"/>
            <a:ea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382083" y="4031752"/>
        <a:ext cx="8002148" cy="79188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2"/>
            <a:ext cx="8825659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9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14/01/2023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329387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panoramiqu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7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9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14/01/2023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134479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5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14/01/2023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014113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930401" y="3771174"/>
            <a:ext cx="7385828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5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14/01/2023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  <p:sp>
        <p:nvSpPr>
          <p:cNvPr id="11" name="TextBox 10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9330491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590728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3124201"/>
            <a:ext cx="8825659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14/01/2023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658876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1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61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5" y="2667000"/>
            <a:ext cx="2946795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1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1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3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14/01/2023</a:t>
            </a:fld>
            <a:endParaRPr lang="fr-F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837532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 d’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1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3"/>
            <a:ext cx="2940051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6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5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2"/>
            <a:ext cx="293440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1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701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6" y="4827210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3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14/01/2023</a:t>
            </a:fld>
            <a:endParaRPr lang="fr-F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203173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14/01/2023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663514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3" y="430215"/>
            <a:ext cx="1752601" cy="5826125"/>
          </a:xfrm>
        </p:spPr>
        <p:txBody>
          <a:bodyPr vert="eaVert" anchor="b" anchorCtr="0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4" y="887414"/>
            <a:ext cx="7423149" cy="5368924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14/01/2023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438913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14/01/2023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278836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7" y="2861735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14/01/2023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964138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3" y="2060577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4" y="2056093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14/01/2023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340305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3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6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6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14/01/2023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583653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14/01/2023</a:t>
            </a:fld>
            <a:endParaRPr lang="fr-FR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984766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14/01/2023</a:t>
            </a:fld>
            <a:endParaRPr lang="fr-FR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488309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5" y="3129282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14/01/2023</a:t>
            </a:fld>
            <a:endParaRPr lang="fr-FR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382501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7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7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5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14/01/2023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998727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1" y="2669687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1" y="2892349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60000"/>
                  <a:lumOff val="40000"/>
                  <a:alpha val="7000"/>
                </a:schemeClr>
              </a:gs>
              <a:gs pos="69000">
                <a:schemeClr val="accent1">
                  <a:lumMod val="60000"/>
                  <a:lumOff val="40000"/>
                  <a:alpha val="0"/>
                </a:schemeClr>
              </a:gs>
              <a:gs pos="36000">
                <a:schemeClr val="accent1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713"/>
          <a:stretch/>
        </p:blipFill>
        <p:spPr>
          <a:xfrm>
            <a:off x="8000197" y="0"/>
            <a:ext cx="1603387" cy="114300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4199"/>
          <a:stretch/>
        </p:blipFill>
        <p:spPr>
          <a:xfrm>
            <a:off x="8609013" y="6092866"/>
            <a:ext cx="993735" cy="765134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2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20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41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E0B14B23-EBBB-4FF8-A86F-057ABCCE629C}" type="datetimeFigureOut">
              <a:rPr lang="fr-FR" smtClean="0"/>
              <a:t>14/01/2023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5" y="3225299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2" y="295731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4698301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87" r:id="rId1"/>
    <p:sldLayoutId id="2147483788" r:id="rId2"/>
    <p:sldLayoutId id="2147483789" r:id="rId3"/>
    <p:sldLayoutId id="2147483790" r:id="rId4"/>
    <p:sldLayoutId id="2147483791" r:id="rId5"/>
    <p:sldLayoutId id="2147483792" r:id="rId6"/>
    <p:sldLayoutId id="2147483793" r:id="rId7"/>
    <p:sldLayoutId id="2147483794" r:id="rId8"/>
    <p:sldLayoutId id="2147483795" r:id="rId9"/>
    <p:sldLayoutId id="2147483796" r:id="rId10"/>
    <p:sldLayoutId id="2147483797" r:id="rId11"/>
    <p:sldLayoutId id="2147483798" r:id="rId12"/>
    <p:sldLayoutId id="2147483799" r:id="rId13"/>
    <p:sldLayoutId id="2147483800" r:id="rId14"/>
    <p:sldLayoutId id="2147483801" r:id="rId15"/>
    <p:sldLayoutId id="2147483802" r:id="rId16"/>
    <p:sldLayoutId id="2147483803" r:id="rId17"/>
  </p:sldLayoutIdLst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40595" y="-296213"/>
            <a:ext cx="8825658" cy="973667"/>
          </a:xfrm>
        </p:spPr>
        <p:txBody>
          <a:bodyPr>
            <a:normAutofit/>
          </a:bodyPr>
          <a:lstStyle/>
          <a:p>
            <a:r>
              <a:rPr lang="fr-FR" sz="3200" b="1" dirty="0"/>
              <a:t>3. Contrat de maintenance</a:t>
            </a:r>
            <a:endParaRPr lang="fr-FR" sz="5400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3B579ED4-A88B-4D19-9671-BAB529E29D84}"/>
              </a:ext>
            </a:extLst>
          </p:cNvPr>
          <p:cNvSpPr/>
          <p:nvPr/>
        </p:nvSpPr>
        <p:spPr>
          <a:xfrm>
            <a:off x="725509" y="1413952"/>
            <a:ext cx="10560677" cy="44627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600"/>
              </a:spcBef>
              <a:spcAft>
                <a:spcPts val="0"/>
              </a:spcAft>
            </a:pPr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 contrat de maintenance est un contrat de prestation de service par lequel une entreprise confie l’entretien de son matériel (installation techniques, machines, flotte de véhicules, système informatique…) à une entreprise extérieure (</a:t>
            </a:r>
            <a:r>
              <a:rPr lang="fr-FR" sz="2400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prestataire</a:t>
            </a:r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 spécialisée. </a:t>
            </a:r>
          </a:p>
          <a:p>
            <a:pPr algn="just">
              <a:spcBef>
                <a:spcPts val="600"/>
              </a:spcBef>
              <a:spcAft>
                <a:spcPts val="0"/>
              </a:spcAft>
            </a:pPr>
            <a:endParaRPr lang="fr-FR" sz="2400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Bef>
                <a:spcPts val="600"/>
              </a:spcBef>
              <a:spcAft>
                <a:spcPts val="0"/>
              </a:spcAft>
            </a:pPr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 </a:t>
            </a:r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 prix est généralement </a:t>
            </a:r>
            <a:r>
              <a:rPr lang="fr-FR" sz="2400" b="1" dirty="0">
                <a:solidFill>
                  <a:srgbClr val="FFFF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fixé à l’avance </a:t>
            </a:r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sous la forme d’un abonnement annuel, renouvelable par tacite reconduction. </a:t>
            </a:r>
          </a:p>
          <a:p>
            <a:pPr algn="just">
              <a:spcBef>
                <a:spcPts val="600"/>
              </a:spcBef>
              <a:spcAft>
                <a:spcPts val="0"/>
              </a:spcAft>
            </a:pPr>
            <a:endParaRPr lang="fr-FR" sz="2400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Bef>
                <a:spcPts val="600"/>
              </a:spcBef>
              <a:spcAft>
                <a:spcPts val="0"/>
              </a:spcAft>
            </a:pPr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 </a:t>
            </a:r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 prix intègre un </a:t>
            </a:r>
            <a:r>
              <a:rPr lang="fr-FR" sz="2400" b="1" dirty="0">
                <a:solidFill>
                  <a:srgbClr val="FFFF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forfait annuel </a:t>
            </a:r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qui comprend les travaux d’entretien. Si des pannes surviennent, le coût de la main d’œuvre est compris dans le forfait et </a:t>
            </a:r>
            <a:r>
              <a:rPr lang="fr-FR" sz="2400" b="1" dirty="0">
                <a:solidFill>
                  <a:srgbClr val="FFFF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seul le coût des pièces </a:t>
            </a:r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est facturé en sus du forfait.</a:t>
            </a:r>
            <a:endParaRPr lang="fr-CH" sz="2400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13212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76200" y="0"/>
            <a:ext cx="8825658" cy="973667"/>
          </a:xfrm>
        </p:spPr>
        <p:txBody>
          <a:bodyPr>
            <a:normAutofit/>
          </a:bodyPr>
          <a:lstStyle/>
          <a:p>
            <a:r>
              <a:rPr lang="fr-FR" sz="3200" b="1" dirty="0"/>
              <a:t>3. Contrat de maintenance</a:t>
            </a:r>
            <a:endParaRPr lang="fr-FR" sz="5400" dirty="0"/>
          </a:p>
        </p:txBody>
      </p:sp>
      <p:graphicFrame>
        <p:nvGraphicFramePr>
          <p:cNvPr id="3" name="Diagramme 2">
            <a:extLst>
              <a:ext uri="{FF2B5EF4-FFF2-40B4-BE49-F238E27FC236}">
                <a16:creationId xmlns:a16="http://schemas.microsoft.com/office/drawing/2014/main" id="{290ACC5E-362F-4163-A8A4-9D564061F6B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940560369"/>
              </p:ext>
            </p:extLst>
          </p:nvPr>
        </p:nvGraphicFramePr>
        <p:xfrm>
          <a:off x="314485" y="1392828"/>
          <a:ext cx="10868670" cy="485033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641149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EE5818"/>
      </a:dk2>
      <a:lt2>
        <a:srgbClr val="EBEBEB"/>
      </a:lt2>
      <a:accent1>
        <a:srgbClr val="F5A408"/>
      </a:accent1>
      <a:accent2>
        <a:srgbClr val="FA731A"/>
      </a:accent2>
      <a:accent3>
        <a:srgbClr val="AB9281"/>
      </a:accent3>
      <a:accent4>
        <a:srgbClr val="A18CD0"/>
      </a:accent4>
      <a:accent5>
        <a:srgbClr val="8EBBD2"/>
      </a:accent5>
      <a:accent6>
        <a:srgbClr val="ACC995"/>
      </a:accent6>
      <a:hlink>
        <a:srgbClr val="FAC96A"/>
      </a:hlink>
      <a:folHlink>
        <a:srgbClr val="FCDB9B"/>
      </a:folHlink>
    </a:clrScheme>
    <a:fontScheme name="Ion">
      <a:maj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04000"/>
                <a:satMod val="128000"/>
                <a:lumMod val="10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68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2000"/>
                <a:hueMod val="42000"/>
                <a:satMod val="124000"/>
                <a:lumMod val="62000"/>
              </a:schemeClr>
              <a:schemeClr val="phClr">
                <a:tint val="96000"/>
                <a:satMod val="13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5A2F9111-B2DB-470C-BA56-608F9B6588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338</TotalTime>
  <Words>179</Words>
  <Application>Microsoft Office PowerPoint</Application>
  <PresentationFormat>Grand écran</PresentationFormat>
  <Paragraphs>12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6" baseType="lpstr">
      <vt:lpstr>Arial</vt:lpstr>
      <vt:lpstr>Century Gothic</vt:lpstr>
      <vt:lpstr>Wingdings 3</vt:lpstr>
      <vt:lpstr>Ion</vt:lpstr>
      <vt:lpstr>3. Contrat de maintenance</vt:lpstr>
      <vt:lpstr>3. Contrat de maintenance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A41. Organisation et amélioration du travail administratif</dc:title>
  <dc:creator>Claude Terrier</dc:creator>
  <cp:lastModifiedBy>Claude Terrier</cp:lastModifiedBy>
  <cp:revision>45</cp:revision>
  <dcterms:created xsi:type="dcterms:W3CDTF">2014-01-14T07:42:30Z</dcterms:created>
  <dcterms:modified xsi:type="dcterms:W3CDTF">2023-01-14T19:30:16Z</dcterms:modified>
</cp:coreProperties>
</file>