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8" r:id="rId3"/>
    <p:sldId id="27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69175"/>
          </a:xfrm>
        </p:spPr>
        <p:txBody>
          <a:bodyPr>
            <a:normAutofit/>
          </a:bodyPr>
          <a:lstStyle/>
          <a:p>
            <a:r>
              <a:rPr lang="fr-FR" sz="3200" b="1" dirty="0"/>
              <a:t>2. Contrat d’achat / vente</a:t>
            </a:r>
            <a:endParaRPr lang="fr-FR" sz="5400" dirty="0"/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60" y="1811867"/>
            <a:ext cx="11368046" cy="326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461178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02673"/>
          </a:xfrm>
        </p:spPr>
        <p:txBody>
          <a:bodyPr>
            <a:normAutofit/>
          </a:bodyPr>
          <a:lstStyle/>
          <a:p>
            <a:r>
              <a:rPr lang="fr-FR" sz="3200" b="1" dirty="0"/>
              <a:t>2. Contrat d’achat/vente</a:t>
            </a:r>
            <a:endParaRPr lang="fr-FR" sz="5400" dirty="0"/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90" y="1413217"/>
            <a:ext cx="11379743" cy="391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27611"/>
          </a:xfrm>
        </p:spPr>
        <p:txBody>
          <a:bodyPr>
            <a:normAutofit/>
          </a:bodyPr>
          <a:lstStyle/>
          <a:p>
            <a:r>
              <a:rPr lang="fr-FR" sz="3200" b="1" dirty="0"/>
              <a:t>2. Contrat d’achat/vente</a:t>
            </a:r>
            <a:endParaRPr lang="fr-FR" sz="5400" dirty="0"/>
          </a:p>
        </p:txBody>
      </p:sp>
      <p:pic>
        <p:nvPicPr>
          <p:cNvPr id="5" name="Image 4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73C128A9-C6C3-4F7E-9309-07AE12B2D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19" y="1313688"/>
            <a:ext cx="10717051" cy="519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9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344</TotalTime>
  <Words>18</Words>
  <Application>Microsoft Office PowerPoint</Application>
  <PresentationFormat>Grand écran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2. Contrat d’achat / vente</vt:lpstr>
      <vt:lpstr>2. Contrat d’achat/vente</vt:lpstr>
      <vt:lpstr>2. Contrat d’achat/vente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44</cp:revision>
  <dcterms:created xsi:type="dcterms:W3CDTF">2014-01-14T07:42:30Z</dcterms:created>
  <dcterms:modified xsi:type="dcterms:W3CDTF">2023-01-14T19:27:52Z</dcterms:modified>
</cp:coreProperties>
</file>