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2" r:id="rId3"/>
    <p:sldId id="27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2" y="5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9DBA6-7BEE-4727-A2A8-E00D6B82C206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46911DB-8273-4CAD-909F-8597CC42A86B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Il doit satisfaire les conditions générales des contrats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130D56-B292-47C2-AA17-ACE46363E98E}" type="parTrans" cxnId="{FC63BEB9-1B9F-47FE-A537-AA3092CB770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03C766-A3EA-4DA9-A6D0-F9E92CF7DEBD}" type="sibTrans" cxnId="{FC63BEB9-1B9F-47FE-A537-AA3092CB770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A03968-5078-4143-82A3-61B5F16B663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Il précise les conditions de validité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(consentement, capacité des parties, </a:t>
          </a:r>
        </a:p>
        <a:p>
          <a:pPr>
            <a:spcAft>
              <a:spcPts val="0"/>
            </a:spcAft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objet et cause du contrat)</a:t>
          </a:r>
        </a:p>
      </dgm:t>
    </dgm:pt>
    <dgm:pt modelId="{4C0B124F-B13A-4BD1-9067-CED67B8BA898}" type="parTrans" cxnId="{D08F5EA0-14E0-4118-9F71-FDACB9CEC2E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4C58BB-8608-4DC9-AC69-1B75E562E970}" type="sibTrans" cxnId="{D08F5EA0-14E0-4118-9F71-FDACB9CEC2E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AE6473-B64D-40EA-B599-E59531DB2422}">
      <dgm:prSet custT="1"/>
      <dgm:spPr/>
      <dgm:t>
        <a:bodyPr/>
        <a:lstStyle/>
        <a:p>
          <a:pPr>
            <a:spcBef>
              <a:spcPts val="1200"/>
            </a:spcBef>
          </a:pP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Il inclut des clauses spécifiques au contrat commercial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(objet du contrat, dates de validité, conditions de renouvellement, prix et modalités de révision, conditions de règlement, limitation de responsabilité, garanties contractuelles, etc.)</a:t>
          </a:r>
        </a:p>
      </dgm:t>
    </dgm:pt>
    <dgm:pt modelId="{2D727EBD-76CB-4986-A5F2-BB368F80F53A}" type="parTrans" cxnId="{E44B3750-F07A-492D-BCC4-CBD915636C2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FB17B2-4A23-4117-9565-0D5466643BEF}" type="sibTrans" cxnId="{E44B3750-F07A-492D-BCC4-CBD915636C2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5535DD-CBD7-4D6F-94AE-9CAD89481A50}">
      <dgm:prSet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Il précise les conditions de vente</a:t>
          </a:r>
          <a:r>
            <a:rPr lang="fr-FR" sz="200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fr-F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5B996E-12F4-4363-89C0-98CE4D5AD04C}" type="parTrans" cxnId="{51F24E7A-BFC9-46F1-BB8E-05D86013D11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E0C8B8-2B9B-41BD-BEE2-FA27E27E59EF}" type="sibTrans" cxnId="{51F24E7A-BFC9-46F1-BB8E-05D86013D110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DD6DE8-FE29-477D-B8CE-1661B907E1E9}" type="pres">
      <dgm:prSet presAssocID="{1E39DBA6-7BEE-4727-A2A8-E00D6B82C2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9FE61D4-4996-4809-B6FD-40B716C6918E}" type="pres">
      <dgm:prSet presAssocID="{646911DB-8273-4CAD-909F-8597CC42A86B}" presName="hierRoot1" presStyleCnt="0">
        <dgm:presLayoutVars>
          <dgm:hierBranch val="init"/>
        </dgm:presLayoutVars>
      </dgm:prSet>
      <dgm:spPr/>
    </dgm:pt>
    <dgm:pt modelId="{56268684-6C94-4E7D-8548-D6A7B884404A}" type="pres">
      <dgm:prSet presAssocID="{646911DB-8273-4CAD-909F-8597CC42A86B}" presName="rootComposite1" presStyleCnt="0"/>
      <dgm:spPr/>
    </dgm:pt>
    <dgm:pt modelId="{D2DB9294-A7F1-43E3-B087-030DADA9C261}" type="pres">
      <dgm:prSet presAssocID="{646911DB-8273-4CAD-909F-8597CC42A86B}" presName="rootText1" presStyleLbl="node0" presStyleIdx="0" presStyleCnt="1" custScaleX="71184">
        <dgm:presLayoutVars>
          <dgm:chPref val="3"/>
        </dgm:presLayoutVars>
      </dgm:prSet>
      <dgm:spPr/>
    </dgm:pt>
    <dgm:pt modelId="{70AB8CCC-74FF-4807-A348-1FC45E97CDAC}" type="pres">
      <dgm:prSet presAssocID="{646911DB-8273-4CAD-909F-8597CC42A86B}" presName="rootConnector1" presStyleLbl="node1" presStyleIdx="0" presStyleCnt="0"/>
      <dgm:spPr/>
    </dgm:pt>
    <dgm:pt modelId="{F66C8A89-B2C5-45A9-9922-3DCA94E4A4C2}" type="pres">
      <dgm:prSet presAssocID="{646911DB-8273-4CAD-909F-8597CC42A86B}" presName="hierChild2" presStyleCnt="0"/>
      <dgm:spPr/>
    </dgm:pt>
    <dgm:pt modelId="{741BF046-962D-46D8-B676-2ABC41591D4D}" type="pres">
      <dgm:prSet presAssocID="{4C0B124F-B13A-4BD1-9067-CED67B8BA898}" presName="Name64" presStyleLbl="parChTrans1D2" presStyleIdx="0" presStyleCnt="3"/>
      <dgm:spPr/>
    </dgm:pt>
    <dgm:pt modelId="{524F5F38-C631-4708-90ED-590FD6938AA2}" type="pres">
      <dgm:prSet presAssocID="{2DA03968-5078-4143-82A3-61B5F16B6639}" presName="hierRoot2" presStyleCnt="0">
        <dgm:presLayoutVars>
          <dgm:hierBranch val="init"/>
        </dgm:presLayoutVars>
      </dgm:prSet>
      <dgm:spPr/>
    </dgm:pt>
    <dgm:pt modelId="{33AD8212-F219-4EE6-A3AB-483EC203FA25}" type="pres">
      <dgm:prSet presAssocID="{2DA03968-5078-4143-82A3-61B5F16B6639}" presName="rootComposite" presStyleCnt="0"/>
      <dgm:spPr/>
    </dgm:pt>
    <dgm:pt modelId="{7B123DF8-D2B9-4B5B-B619-33C30F4DFBEC}" type="pres">
      <dgm:prSet presAssocID="{2DA03968-5078-4143-82A3-61B5F16B6639}" presName="rootText" presStyleLbl="node2" presStyleIdx="0" presStyleCnt="3" custScaleX="172458" custScaleY="82007" custLinFactNeighborX="-168" custLinFactNeighborY="19555">
        <dgm:presLayoutVars>
          <dgm:chPref val="3"/>
        </dgm:presLayoutVars>
      </dgm:prSet>
      <dgm:spPr/>
    </dgm:pt>
    <dgm:pt modelId="{615B2E82-9508-49B9-9B40-D45A9CBD2B07}" type="pres">
      <dgm:prSet presAssocID="{2DA03968-5078-4143-82A3-61B5F16B6639}" presName="rootConnector" presStyleLbl="node2" presStyleIdx="0" presStyleCnt="3"/>
      <dgm:spPr/>
    </dgm:pt>
    <dgm:pt modelId="{166CFEDD-95B8-41EE-8B6C-B8B5017B464F}" type="pres">
      <dgm:prSet presAssocID="{2DA03968-5078-4143-82A3-61B5F16B6639}" presName="hierChild4" presStyleCnt="0"/>
      <dgm:spPr/>
    </dgm:pt>
    <dgm:pt modelId="{6FC2D411-C4C3-4FAF-AA37-F6375BE30B22}" type="pres">
      <dgm:prSet presAssocID="{2DA03968-5078-4143-82A3-61B5F16B6639}" presName="hierChild5" presStyleCnt="0"/>
      <dgm:spPr/>
    </dgm:pt>
    <dgm:pt modelId="{59F090DE-1529-4DD7-B864-2CD597EADBAE}" type="pres">
      <dgm:prSet presAssocID="{2D727EBD-76CB-4986-A5F2-BB368F80F53A}" presName="Name64" presStyleLbl="parChTrans1D2" presStyleIdx="1" presStyleCnt="3"/>
      <dgm:spPr/>
    </dgm:pt>
    <dgm:pt modelId="{DA3EB211-1617-446C-B4C7-DF201A8456DD}" type="pres">
      <dgm:prSet presAssocID="{62AE6473-B64D-40EA-B599-E59531DB2422}" presName="hierRoot2" presStyleCnt="0">
        <dgm:presLayoutVars>
          <dgm:hierBranch val="init"/>
        </dgm:presLayoutVars>
      </dgm:prSet>
      <dgm:spPr/>
    </dgm:pt>
    <dgm:pt modelId="{B076A9A0-9276-4BD9-B01C-59315F842A94}" type="pres">
      <dgm:prSet presAssocID="{62AE6473-B64D-40EA-B599-E59531DB2422}" presName="rootComposite" presStyleCnt="0"/>
      <dgm:spPr/>
    </dgm:pt>
    <dgm:pt modelId="{5F0C91EC-C3FD-4646-9BA7-DDBFA7BEE75B}" type="pres">
      <dgm:prSet presAssocID="{62AE6473-B64D-40EA-B599-E59531DB2422}" presName="rootText" presStyleLbl="node2" presStyleIdx="1" presStyleCnt="3" custScaleX="172458" custScaleY="132299" custLinFactNeighborX="250" custLinFactNeighborY="-3096">
        <dgm:presLayoutVars>
          <dgm:chPref val="3"/>
        </dgm:presLayoutVars>
      </dgm:prSet>
      <dgm:spPr/>
    </dgm:pt>
    <dgm:pt modelId="{A2C109B0-0F37-4404-957E-FAEB8B67F78D}" type="pres">
      <dgm:prSet presAssocID="{62AE6473-B64D-40EA-B599-E59531DB2422}" presName="rootConnector" presStyleLbl="node2" presStyleIdx="1" presStyleCnt="3"/>
      <dgm:spPr/>
    </dgm:pt>
    <dgm:pt modelId="{75E8E394-9B24-4669-B510-E21FD3360A99}" type="pres">
      <dgm:prSet presAssocID="{62AE6473-B64D-40EA-B599-E59531DB2422}" presName="hierChild4" presStyleCnt="0"/>
      <dgm:spPr/>
    </dgm:pt>
    <dgm:pt modelId="{BF044685-999E-4CAF-8EF3-C25A9FE58FDE}" type="pres">
      <dgm:prSet presAssocID="{62AE6473-B64D-40EA-B599-E59531DB2422}" presName="hierChild5" presStyleCnt="0"/>
      <dgm:spPr/>
    </dgm:pt>
    <dgm:pt modelId="{FAAB05AA-370D-4B27-8978-1486F5B789AA}" type="pres">
      <dgm:prSet presAssocID="{975B996E-12F4-4363-89C0-98CE4D5AD04C}" presName="Name64" presStyleLbl="parChTrans1D2" presStyleIdx="2" presStyleCnt="3"/>
      <dgm:spPr/>
    </dgm:pt>
    <dgm:pt modelId="{CF1949E0-1107-49DB-A77E-A0987DEBB2A8}" type="pres">
      <dgm:prSet presAssocID="{825535DD-CBD7-4D6F-94AE-9CAD89481A50}" presName="hierRoot2" presStyleCnt="0">
        <dgm:presLayoutVars>
          <dgm:hierBranch val="init"/>
        </dgm:presLayoutVars>
      </dgm:prSet>
      <dgm:spPr/>
    </dgm:pt>
    <dgm:pt modelId="{6E88C19E-E449-42D6-A18F-6AA40157A4E4}" type="pres">
      <dgm:prSet presAssocID="{825535DD-CBD7-4D6F-94AE-9CAD89481A50}" presName="rootComposite" presStyleCnt="0"/>
      <dgm:spPr/>
    </dgm:pt>
    <dgm:pt modelId="{B13A80AF-E567-4F21-89B5-29259D85ADA7}" type="pres">
      <dgm:prSet presAssocID="{825535DD-CBD7-4D6F-94AE-9CAD89481A50}" presName="rootText" presStyleLbl="node2" presStyleIdx="2" presStyleCnt="3" custScaleX="172458" custScaleY="50765" custLinFactNeighborX="-169" custLinFactNeighborY="-32120">
        <dgm:presLayoutVars>
          <dgm:chPref val="3"/>
        </dgm:presLayoutVars>
      </dgm:prSet>
      <dgm:spPr/>
    </dgm:pt>
    <dgm:pt modelId="{07BF58E5-5508-4554-AB23-290A8488DEC4}" type="pres">
      <dgm:prSet presAssocID="{825535DD-CBD7-4D6F-94AE-9CAD89481A50}" presName="rootConnector" presStyleLbl="node2" presStyleIdx="2" presStyleCnt="3"/>
      <dgm:spPr/>
    </dgm:pt>
    <dgm:pt modelId="{56DDF511-1F37-492E-BB90-720D4453A25F}" type="pres">
      <dgm:prSet presAssocID="{825535DD-CBD7-4D6F-94AE-9CAD89481A50}" presName="hierChild4" presStyleCnt="0"/>
      <dgm:spPr/>
    </dgm:pt>
    <dgm:pt modelId="{5FD829EB-E206-416F-AC19-86431DE69FA1}" type="pres">
      <dgm:prSet presAssocID="{825535DD-CBD7-4D6F-94AE-9CAD89481A50}" presName="hierChild5" presStyleCnt="0"/>
      <dgm:spPr/>
    </dgm:pt>
    <dgm:pt modelId="{632C8260-6B5C-4DD1-B126-E63C4DE45FD6}" type="pres">
      <dgm:prSet presAssocID="{646911DB-8273-4CAD-909F-8597CC42A86B}" presName="hierChild3" presStyleCnt="0"/>
      <dgm:spPr/>
    </dgm:pt>
  </dgm:ptLst>
  <dgm:cxnLst>
    <dgm:cxn modelId="{B5ADD606-C749-4A1A-98AD-36D0D92585E0}" type="presOf" srcId="{975B996E-12F4-4363-89C0-98CE4D5AD04C}" destId="{FAAB05AA-370D-4B27-8978-1486F5B789AA}" srcOrd="0" destOrd="0" presId="urn:microsoft.com/office/officeart/2009/3/layout/HorizontalOrganizationChart"/>
    <dgm:cxn modelId="{BA94DB0E-AFEB-476E-B1D2-6D3B8301FB83}" type="presOf" srcId="{646911DB-8273-4CAD-909F-8597CC42A86B}" destId="{70AB8CCC-74FF-4807-A348-1FC45E97CDAC}" srcOrd="1" destOrd="0" presId="urn:microsoft.com/office/officeart/2009/3/layout/HorizontalOrganizationChart"/>
    <dgm:cxn modelId="{411E7012-6F4A-49DC-923A-19545C4AEFBF}" type="presOf" srcId="{1E39DBA6-7BEE-4727-A2A8-E00D6B82C206}" destId="{21DD6DE8-FE29-477D-B8CE-1661B907E1E9}" srcOrd="0" destOrd="0" presId="urn:microsoft.com/office/officeart/2009/3/layout/HorizontalOrganizationChart"/>
    <dgm:cxn modelId="{50DCAB12-7788-415D-8329-000FDF5797C6}" type="presOf" srcId="{646911DB-8273-4CAD-909F-8597CC42A86B}" destId="{D2DB9294-A7F1-43E3-B087-030DADA9C261}" srcOrd="0" destOrd="0" presId="urn:microsoft.com/office/officeart/2009/3/layout/HorizontalOrganizationChart"/>
    <dgm:cxn modelId="{E2F1AC5D-729D-4EFE-B44C-4C586138CEBE}" type="presOf" srcId="{4C0B124F-B13A-4BD1-9067-CED67B8BA898}" destId="{741BF046-962D-46D8-B676-2ABC41591D4D}" srcOrd="0" destOrd="0" presId="urn:microsoft.com/office/officeart/2009/3/layout/HorizontalOrganizationChart"/>
    <dgm:cxn modelId="{81BC8544-D9F7-471C-95C2-55FF4D5493A0}" type="presOf" srcId="{2DA03968-5078-4143-82A3-61B5F16B6639}" destId="{7B123DF8-D2B9-4B5B-B619-33C30F4DFBEC}" srcOrd="0" destOrd="0" presId="urn:microsoft.com/office/officeart/2009/3/layout/HorizontalOrganizationChart"/>
    <dgm:cxn modelId="{E44B3750-F07A-492D-BCC4-CBD915636C27}" srcId="{646911DB-8273-4CAD-909F-8597CC42A86B}" destId="{62AE6473-B64D-40EA-B599-E59531DB2422}" srcOrd="1" destOrd="0" parTransId="{2D727EBD-76CB-4986-A5F2-BB368F80F53A}" sibTransId="{B8FB17B2-4A23-4117-9565-0D5466643BEF}"/>
    <dgm:cxn modelId="{A6377858-339C-4FEA-A21B-AF0F850F3106}" type="presOf" srcId="{825535DD-CBD7-4D6F-94AE-9CAD89481A50}" destId="{07BF58E5-5508-4554-AB23-290A8488DEC4}" srcOrd="1" destOrd="0" presId="urn:microsoft.com/office/officeart/2009/3/layout/HorizontalOrganizationChart"/>
    <dgm:cxn modelId="{8612BB79-1EFA-41C9-BF40-607164DFE26A}" type="presOf" srcId="{2DA03968-5078-4143-82A3-61B5F16B6639}" destId="{615B2E82-9508-49B9-9B40-D45A9CBD2B07}" srcOrd="1" destOrd="0" presId="urn:microsoft.com/office/officeart/2009/3/layout/HorizontalOrganizationChart"/>
    <dgm:cxn modelId="{51F24E7A-BFC9-46F1-BB8E-05D86013D110}" srcId="{646911DB-8273-4CAD-909F-8597CC42A86B}" destId="{825535DD-CBD7-4D6F-94AE-9CAD89481A50}" srcOrd="2" destOrd="0" parTransId="{975B996E-12F4-4363-89C0-98CE4D5AD04C}" sibTransId="{A8E0C8B8-2B9B-41BD-BEE2-FA27E27E59EF}"/>
    <dgm:cxn modelId="{2832FE7A-CE0A-485F-96F4-AB54E60F3D6A}" type="presOf" srcId="{62AE6473-B64D-40EA-B599-E59531DB2422}" destId="{A2C109B0-0F37-4404-957E-FAEB8B67F78D}" srcOrd="1" destOrd="0" presId="urn:microsoft.com/office/officeart/2009/3/layout/HorizontalOrganizationChart"/>
    <dgm:cxn modelId="{3D2D447C-FEF3-4A22-8AB9-0B5B70B96F42}" type="presOf" srcId="{2D727EBD-76CB-4986-A5F2-BB368F80F53A}" destId="{59F090DE-1529-4DD7-B864-2CD597EADBAE}" srcOrd="0" destOrd="0" presId="urn:microsoft.com/office/officeart/2009/3/layout/HorizontalOrganizationChart"/>
    <dgm:cxn modelId="{D08F5EA0-14E0-4118-9F71-FDACB9CEC2E0}" srcId="{646911DB-8273-4CAD-909F-8597CC42A86B}" destId="{2DA03968-5078-4143-82A3-61B5F16B6639}" srcOrd="0" destOrd="0" parTransId="{4C0B124F-B13A-4BD1-9067-CED67B8BA898}" sibTransId="{8A4C58BB-8608-4DC9-AC69-1B75E562E970}"/>
    <dgm:cxn modelId="{3B788CAF-1F97-4946-A35E-654A7F5D1BA7}" type="presOf" srcId="{62AE6473-B64D-40EA-B599-E59531DB2422}" destId="{5F0C91EC-C3FD-4646-9BA7-DDBFA7BEE75B}" srcOrd="0" destOrd="0" presId="urn:microsoft.com/office/officeart/2009/3/layout/HorizontalOrganizationChart"/>
    <dgm:cxn modelId="{FC63BEB9-1B9F-47FE-A537-AA3092CB770E}" srcId="{1E39DBA6-7BEE-4727-A2A8-E00D6B82C206}" destId="{646911DB-8273-4CAD-909F-8597CC42A86B}" srcOrd="0" destOrd="0" parTransId="{6E130D56-B292-47C2-AA17-ACE46363E98E}" sibTransId="{8A03C766-A3EA-4DA9-A6D0-F9E92CF7DEBD}"/>
    <dgm:cxn modelId="{12E143D8-2C70-4310-A870-2BAC9C68CAD3}" type="presOf" srcId="{825535DD-CBD7-4D6F-94AE-9CAD89481A50}" destId="{B13A80AF-E567-4F21-89B5-29259D85ADA7}" srcOrd="0" destOrd="0" presId="urn:microsoft.com/office/officeart/2009/3/layout/HorizontalOrganizationChart"/>
    <dgm:cxn modelId="{4D1856A4-1437-455B-88E3-93A5447EC912}" type="presParOf" srcId="{21DD6DE8-FE29-477D-B8CE-1661B907E1E9}" destId="{F9FE61D4-4996-4809-B6FD-40B716C6918E}" srcOrd="0" destOrd="0" presId="urn:microsoft.com/office/officeart/2009/3/layout/HorizontalOrganizationChart"/>
    <dgm:cxn modelId="{51842359-7B3B-4457-8A04-96AC0027F508}" type="presParOf" srcId="{F9FE61D4-4996-4809-B6FD-40B716C6918E}" destId="{56268684-6C94-4E7D-8548-D6A7B884404A}" srcOrd="0" destOrd="0" presId="urn:microsoft.com/office/officeart/2009/3/layout/HorizontalOrganizationChart"/>
    <dgm:cxn modelId="{99FCA1BF-044F-4548-9452-19119E475177}" type="presParOf" srcId="{56268684-6C94-4E7D-8548-D6A7B884404A}" destId="{D2DB9294-A7F1-43E3-B087-030DADA9C261}" srcOrd="0" destOrd="0" presId="urn:microsoft.com/office/officeart/2009/3/layout/HorizontalOrganizationChart"/>
    <dgm:cxn modelId="{5B0BCF78-EA21-4DA6-BC80-7CF59C181BF3}" type="presParOf" srcId="{56268684-6C94-4E7D-8548-D6A7B884404A}" destId="{70AB8CCC-74FF-4807-A348-1FC45E97CDAC}" srcOrd="1" destOrd="0" presId="urn:microsoft.com/office/officeart/2009/3/layout/HorizontalOrganizationChart"/>
    <dgm:cxn modelId="{6C89F841-8DC8-40CE-96F6-1E03D9290A41}" type="presParOf" srcId="{F9FE61D4-4996-4809-B6FD-40B716C6918E}" destId="{F66C8A89-B2C5-45A9-9922-3DCA94E4A4C2}" srcOrd="1" destOrd="0" presId="urn:microsoft.com/office/officeart/2009/3/layout/HorizontalOrganizationChart"/>
    <dgm:cxn modelId="{6DAFE086-BF08-421F-8F8C-35FD88D1C13A}" type="presParOf" srcId="{F66C8A89-B2C5-45A9-9922-3DCA94E4A4C2}" destId="{741BF046-962D-46D8-B676-2ABC41591D4D}" srcOrd="0" destOrd="0" presId="urn:microsoft.com/office/officeart/2009/3/layout/HorizontalOrganizationChart"/>
    <dgm:cxn modelId="{86048961-0C51-427C-8576-165ABE663E10}" type="presParOf" srcId="{F66C8A89-B2C5-45A9-9922-3DCA94E4A4C2}" destId="{524F5F38-C631-4708-90ED-590FD6938AA2}" srcOrd="1" destOrd="0" presId="urn:microsoft.com/office/officeart/2009/3/layout/HorizontalOrganizationChart"/>
    <dgm:cxn modelId="{C107EFE9-3DE5-4180-940E-302822ACC9B9}" type="presParOf" srcId="{524F5F38-C631-4708-90ED-590FD6938AA2}" destId="{33AD8212-F219-4EE6-A3AB-483EC203FA25}" srcOrd="0" destOrd="0" presId="urn:microsoft.com/office/officeart/2009/3/layout/HorizontalOrganizationChart"/>
    <dgm:cxn modelId="{F65ABDA6-A347-4DBC-BBE8-2D4DE37CAF94}" type="presParOf" srcId="{33AD8212-F219-4EE6-A3AB-483EC203FA25}" destId="{7B123DF8-D2B9-4B5B-B619-33C30F4DFBEC}" srcOrd="0" destOrd="0" presId="urn:microsoft.com/office/officeart/2009/3/layout/HorizontalOrganizationChart"/>
    <dgm:cxn modelId="{7C9B75BC-2CE4-4808-9329-023DDD596A68}" type="presParOf" srcId="{33AD8212-F219-4EE6-A3AB-483EC203FA25}" destId="{615B2E82-9508-49B9-9B40-D45A9CBD2B07}" srcOrd="1" destOrd="0" presId="urn:microsoft.com/office/officeart/2009/3/layout/HorizontalOrganizationChart"/>
    <dgm:cxn modelId="{B2F9A76A-A68C-48ED-B4AD-D8E080ED7A7B}" type="presParOf" srcId="{524F5F38-C631-4708-90ED-590FD6938AA2}" destId="{166CFEDD-95B8-41EE-8B6C-B8B5017B464F}" srcOrd="1" destOrd="0" presId="urn:microsoft.com/office/officeart/2009/3/layout/HorizontalOrganizationChart"/>
    <dgm:cxn modelId="{E7513BA9-999D-4057-B69A-4DBA1AB484B0}" type="presParOf" srcId="{524F5F38-C631-4708-90ED-590FD6938AA2}" destId="{6FC2D411-C4C3-4FAF-AA37-F6375BE30B22}" srcOrd="2" destOrd="0" presId="urn:microsoft.com/office/officeart/2009/3/layout/HorizontalOrganizationChart"/>
    <dgm:cxn modelId="{E960B560-9BFC-4504-8D5F-90D1F199C641}" type="presParOf" srcId="{F66C8A89-B2C5-45A9-9922-3DCA94E4A4C2}" destId="{59F090DE-1529-4DD7-B864-2CD597EADBAE}" srcOrd="2" destOrd="0" presId="urn:microsoft.com/office/officeart/2009/3/layout/HorizontalOrganizationChart"/>
    <dgm:cxn modelId="{22D533F3-4B6B-4EF5-96FB-CC5AEFE0C97C}" type="presParOf" srcId="{F66C8A89-B2C5-45A9-9922-3DCA94E4A4C2}" destId="{DA3EB211-1617-446C-B4C7-DF201A8456DD}" srcOrd="3" destOrd="0" presId="urn:microsoft.com/office/officeart/2009/3/layout/HorizontalOrganizationChart"/>
    <dgm:cxn modelId="{7484092F-F5AB-458A-A43E-26D9BA27B066}" type="presParOf" srcId="{DA3EB211-1617-446C-B4C7-DF201A8456DD}" destId="{B076A9A0-9276-4BD9-B01C-59315F842A94}" srcOrd="0" destOrd="0" presId="urn:microsoft.com/office/officeart/2009/3/layout/HorizontalOrganizationChart"/>
    <dgm:cxn modelId="{88EECC55-9C3A-4915-B25E-91EB6C03A8C4}" type="presParOf" srcId="{B076A9A0-9276-4BD9-B01C-59315F842A94}" destId="{5F0C91EC-C3FD-4646-9BA7-DDBFA7BEE75B}" srcOrd="0" destOrd="0" presId="urn:microsoft.com/office/officeart/2009/3/layout/HorizontalOrganizationChart"/>
    <dgm:cxn modelId="{514E402E-5D5C-4315-B992-8670CB95070C}" type="presParOf" srcId="{B076A9A0-9276-4BD9-B01C-59315F842A94}" destId="{A2C109B0-0F37-4404-957E-FAEB8B67F78D}" srcOrd="1" destOrd="0" presId="urn:microsoft.com/office/officeart/2009/3/layout/HorizontalOrganizationChart"/>
    <dgm:cxn modelId="{95BBC84C-4AF0-4F81-81B7-954D4D602A78}" type="presParOf" srcId="{DA3EB211-1617-446C-B4C7-DF201A8456DD}" destId="{75E8E394-9B24-4669-B510-E21FD3360A99}" srcOrd="1" destOrd="0" presId="urn:microsoft.com/office/officeart/2009/3/layout/HorizontalOrganizationChart"/>
    <dgm:cxn modelId="{C65FF0FB-B822-44F0-935F-BD9D0B433BC2}" type="presParOf" srcId="{DA3EB211-1617-446C-B4C7-DF201A8456DD}" destId="{BF044685-999E-4CAF-8EF3-C25A9FE58FDE}" srcOrd="2" destOrd="0" presId="urn:microsoft.com/office/officeart/2009/3/layout/HorizontalOrganizationChart"/>
    <dgm:cxn modelId="{148E5080-8699-4BA9-B16B-A5BB167C6174}" type="presParOf" srcId="{F66C8A89-B2C5-45A9-9922-3DCA94E4A4C2}" destId="{FAAB05AA-370D-4B27-8978-1486F5B789AA}" srcOrd="4" destOrd="0" presId="urn:microsoft.com/office/officeart/2009/3/layout/HorizontalOrganizationChart"/>
    <dgm:cxn modelId="{7F46F2F0-0E9F-44F8-A577-3AA7D548FD94}" type="presParOf" srcId="{F66C8A89-B2C5-45A9-9922-3DCA94E4A4C2}" destId="{CF1949E0-1107-49DB-A77E-A0987DEBB2A8}" srcOrd="5" destOrd="0" presId="urn:microsoft.com/office/officeart/2009/3/layout/HorizontalOrganizationChart"/>
    <dgm:cxn modelId="{88884B55-018A-4CE7-B9D7-7CF1270D7D7F}" type="presParOf" srcId="{CF1949E0-1107-49DB-A77E-A0987DEBB2A8}" destId="{6E88C19E-E449-42D6-A18F-6AA40157A4E4}" srcOrd="0" destOrd="0" presId="urn:microsoft.com/office/officeart/2009/3/layout/HorizontalOrganizationChart"/>
    <dgm:cxn modelId="{016A3496-76FF-4526-A2F3-8815E2743BBE}" type="presParOf" srcId="{6E88C19E-E449-42D6-A18F-6AA40157A4E4}" destId="{B13A80AF-E567-4F21-89B5-29259D85ADA7}" srcOrd="0" destOrd="0" presId="urn:microsoft.com/office/officeart/2009/3/layout/HorizontalOrganizationChart"/>
    <dgm:cxn modelId="{182BD7A6-3805-4F2A-82E3-BED1571120B5}" type="presParOf" srcId="{6E88C19E-E449-42D6-A18F-6AA40157A4E4}" destId="{07BF58E5-5508-4554-AB23-290A8488DEC4}" srcOrd="1" destOrd="0" presId="urn:microsoft.com/office/officeart/2009/3/layout/HorizontalOrganizationChart"/>
    <dgm:cxn modelId="{3995894F-7EFA-4BA4-AA88-2580BA577C33}" type="presParOf" srcId="{CF1949E0-1107-49DB-A77E-A0987DEBB2A8}" destId="{56DDF511-1F37-492E-BB90-720D4453A25F}" srcOrd="1" destOrd="0" presId="urn:microsoft.com/office/officeart/2009/3/layout/HorizontalOrganizationChart"/>
    <dgm:cxn modelId="{11137CEF-7902-45D7-B6D8-6E718062DA3B}" type="presParOf" srcId="{CF1949E0-1107-49DB-A77E-A0987DEBB2A8}" destId="{5FD829EB-E206-416F-AC19-86431DE69FA1}" srcOrd="2" destOrd="0" presId="urn:microsoft.com/office/officeart/2009/3/layout/HorizontalOrganizationChart"/>
    <dgm:cxn modelId="{1E9D88CF-C3EC-49FC-A253-2F4B71FE9208}" type="presParOf" srcId="{F9FE61D4-4996-4809-B6FD-40B716C6918E}" destId="{632C8260-6B5C-4DD1-B126-E63C4DE45FD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B05AA-370D-4B27-8978-1486F5B789AA}">
      <dsp:nvSpPr>
        <dsp:cNvPr id="0" name=""/>
        <dsp:cNvSpPr/>
      </dsp:nvSpPr>
      <dsp:spPr>
        <a:xfrm>
          <a:off x="3289680" y="2142066"/>
          <a:ext cx="802048" cy="1431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7606" y="0"/>
              </a:lnTo>
              <a:lnTo>
                <a:pt x="397606" y="1431120"/>
              </a:lnTo>
              <a:lnTo>
                <a:pt x="802048" y="143112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090DE-1529-4DD7-B864-2CD597EADBAE}">
      <dsp:nvSpPr>
        <dsp:cNvPr id="0" name=""/>
        <dsp:cNvSpPr/>
      </dsp:nvSpPr>
      <dsp:spPr>
        <a:xfrm>
          <a:off x="3289680" y="2142066"/>
          <a:ext cx="818995" cy="154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553" y="0"/>
              </a:lnTo>
              <a:lnTo>
                <a:pt x="414553" y="154501"/>
              </a:lnTo>
              <a:lnTo>
                <a:pt x="818995" y="154501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BF046-962D-46D8-B676-2ABC41591D4D}">
      <dsp:nvSpPr>
        <dsp:cNvPr id="0" name=""/>
        <dsp:cNvSpPr/>
      </dsp:nvSpPr>
      <dsp:spPr>
        <a:xfrm>
          <a:off x="3289680" y="748643"/>
          <a:ext cx="802089" cy="1393423"/>
        </a:xfrm>
        <a:custGeom>
          <a:avLst/>
          <a:gdLst/>
          <a:ahLst/>
          <a:cxnLst/>
          <a:rect l="0" t="0" r="0" b="0"/>
          <a:pathLst>
            <a:path>
              <a:moveTo>
                <a:pt x="0" y="1393423"/>
              </a:moveTo>
              <a:lnTo>
                <a:pt x="397647" y="1393423"/>
              </a:lnTo>
              <a:lnTo>
                <a:pt x="397647" y="0"/>
              </a:lnTo>
              <a:lnTo>
                <a:pt x="802089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B9294-A7F1-43E3-B087-030DADA9C261}">
      <dsp:nvSpPr>
        <dsp:cNvPr id="0" name=""/>
        <dsp:cNvSpPr/>
      </dsp:nvSpPr>
      <dsp:spPr>
        <a:xfrm>
          <a:off x="410700" y="1525292"/>
          <a:ext cx="2878979" cy="1233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Il doit satisfaire les conditions générales des contrats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0700" y="1525292"/>
        <a:ext cx="2878979" cy="1233548"/>
      </dsp:txXfrm>
    </dsp:sp>
    <dsp:sp modelId="{7B123DF8-D2B9-4B5B-B619-33C30F4DFBEC}">
      <dsp:nvSpPr>
        <dsp:cNvPr id="0" name=""/>
        <dsp:cNvSpPr/>
      </dsp:nvSpPr>
      <dsp:spPr>
        <a:xfrm>
          <a:off x="4091769" y="242845"/>
          <a:ext cx="6974925" cy="10115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Il précise les conditions de validité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(consentement, capacité des parties,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objet et cause du contrat)</a:t>
          </a:r>
        </a:p>
      </dsp:txBody>
      <dsp:txXfrm>
        <a:off x="4091769" y="242845"/>
        <a:ext cx="6974925" cy="1011595"/>
      </dsp:txXfrm>
    </dsp:sp>
    <dsp:sp modelId="{5F0C91EC-C3FD-4646-9BA7-DDBFA7BEE75B}">
      <dsp:nvSpPr>
        <dsp:cNvPr id="0" name=""/>
        <dsp:cNvSpPr/>
      </dsp:nvSpPr>
      <dsp:spPr>
        <a:xfrm>
          <a:off x="4108675" y="1480582"/>
          <a:ext cx="6974925" cy="163197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Il inclut des clauses spécifiques au contrat commercial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(objet du contrat, dates de validité, conditions de renouvellement, prix et modalités de révision, conditions de règlement, limitation de responsabilité, garanties contractuelles, etc.)</a:t>
          </a:r>
        </a:p>
      </dsp:txBody>
      <dsp:txXfrm>
        <a:off x="4108675" y="1480582"/>
        <a:ext cx="6974925" cy="1631971"/>
      </dsp:txXfrm>
    </dsp:sp>
    <dsp:sp modelId="{B13A80AF-E567-4F21-89B5-29259D85ADA7}">
      <dsp:nvSpPr>
        <dsp:cNvPr id="0" name=""/>
        <dsp:cNvSpPr/>
      </dsp:nvSpPr>
      <dsp:spPr>
        <a:xfrm>
          <a:off x="4091728" y="3260081"/>
          <a:ext cx="6974925" cy="6262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Il précise les conditions de vente</a:t>
          </a:r>
          <a:r>
            <a:rPr lang="fr-FR" sz="2000" kern="120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fr-F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91728" y="3260081"/>
        <a:ext cx="6974925" cy="626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un contrat commercial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182027957"/>
              </p:ext>
            </p:extLst>
          </p:nvPr>
        </p:nvGraphicFramePr>
        <p:xfrm>
          <a:off x="211544" y="1757008"/>
          <a:ext cx="11484190" cy="428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70931" y="802901"/>
            <a:ext cx="10295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contrat commercial régit juridiquement, toute l’activité commerciale.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un contrat commercial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1250281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contrat régit juridiquement, l’activité commerciale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6E90C1-9D0C-427E-A208-3ABB5CA009FF}"/>
              </a:ext>
            </a:extLst>
          </p:cNvPr>
          <p:cNvSpPr/>
          <p:nvPr/>
        </p:nvSpPr>
        <p:spPr>
          <a:xfrm>
            <a:off x="526670" y="1970346"/>
            <a:ext cx="10788535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En pratique, un contrat de vente est conclu dès lors que l’acheteur a fait part de son souhait de concrétiser l’achat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a donné un accord écrit ou oral, sans ambiguïté. </a:t>
            </a:r>
            <a:endParaRPr lang="fr-CH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Afin de sécuriser les transactions et pour éviter les conflits, il est conseillé de matérialiser l’accord par un écrit.</a:t>
            </a:r>
            <a:endParaRPr lang="fr-CH" sz="2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devis qui revient signé avec la mention « Bon pour accord » ;</a:t>
            </a:r>
            <a:endParaRPr lang="fr-CH" sz="2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bon de commande reçu de l’acheteur ;</a:t>
            </a:r>
            <a:endParaRPr lang="fr-CH" sz="2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mél ou un fax de confirmation de commande. </a:t>
            </a:r>
            <a:endParaRPr lang="fr-CH" sz="22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L’accord oral reste possible mais il pose des problèmes de preuve en cas de litige, c’est la raison pour laquelle il est déconseillé.</a:t>
            </a:r>
            <a:endParaRPr lang="fr-CH" sz="22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éviter toute contestation et prévenir les litiges le verso des documents (devis, bon de commande et facture) contiennent les conditions de vente.</a:t>
            </a:r>
            <a:endParaRPr lang="fr-CH" sz="2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93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1. Comprendre un contrat commercial</a:t>
            </a:r>
            <a:endParaRPr lang="fr-FR" sz="5400" dirty="0"/>
          </a:p>
        </p:txBody>
      </p:sp>
      <p:pic>
        <p:nvPicPr>
          <p:cNvPr id="6" name="Image 5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1A6BEC92-0C3A-4364-80B8-FD755D712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949" y="975933"/>
            <a:ext cx="8730895" cy="570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54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362</TotalTime>
  <Words>248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Symbol</vt:lpstr>
      <vt:lpstr>Wingdings 3</vt:lpstr>
      <vt:lpstr>Ion</vt:lpstr>
      <vt:lpstr>1. Comprendre un contrat commercial</vt:lpstr>
      <vt:lpstr>1. Comprendre un contrat commercial</vt:lpstr>
      <vt:lpstr>1. Comprendre un contrat commercial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2023-01-14T19:27:15Z</dcterms:modified>
</cp:coreProperties>
</file>