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0708E-FB64-446C-9774-9117FEA29219}" type="doc">
      <dgm:prSet loTypeId="urn:microsoft.com/office/officeart/2005/8/layout/hierarchy3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FA14A2D5-96D4-4239-B03C-ED567FF13969}">
      <dgm:prSet phldrT="[Texte]" custT="1"/>
      <dgm:spPr/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Clauses particulières</a:t>
          </a:r>
        </a:p>
      </dgm:t>
    </dgm:pt>
    <dgm:pt modelId="{5C7AA67B-596C-4C64-8070-878E9A5B9FC2}" type="parTrans" cxnId="{785B78AF-86C7-4ABC-A0C1-E64E13D198A4}">
      <dgm:prSet/>
      <dgm:spPr/>
      <dgm:t>
        <a:bodyPr/>
        <a:lstStyle/>
        <a:p>
          <a:pPr algn="l"/>
          <a:endParaRPr lang="fr-FR" sz="9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F207BF-F7CA-4B20-AF3D-AC306FEF94F8}" type="sibTrans" cxnId="{785B78AF-86C7-4ABC-A0C1-E64E13D198A4}">
      <dgm:prSet/>
      <dgm:spPr/>
      <dgm:t>
        <a:bodyPr/>
        <a:lstStyle/>
        <a:p>
          <a:pPr algn="l"/>
          <a:endParaRPr lang="fr-FR" sz="9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FE8480-1E05-4DFA-8290-51BA2D7E8E55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de transfert de garantie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 : le vendeur assume les risques jusqu'à la livraison du bien</a:t>
          </a:r>
          <a:endParaRPr lang="fr-CH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64775F-6C54-4EC0-BE18-2835A270F58D}" type="parTrans" cxnId="{DBBB41BA-5DAC-4443-8D4B-89E36C5C6AD4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A4831D-D85D-4557-BD3A-DD38C1C69460}" type="sibTrans" cxnId="{DBBB41BA-5DAC-4443-8D4B-89E36C5C6AD4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FE8100-343F-4EE9-87BD-7E2A31B7C811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de garantie conventionnelle </a:t>
          </a:r>
          <a:r>
            <a:rPr lang="fr-FR" sz="1600" b="0" dirty="0">
              <a:latin typeface="Arial" panose="020B0604020202020204" pitchFamily="34" charset="0"/>
              <a:cs typeface="Arial" panose="020B0604020202020204" pitchFamily="34" charset="0"/>
            </a:rPr>
            <a:t>: elle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améliore la garantie légale</a:t>
          </a:r>
          <a:endParaRPr lang="fr-CH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F8D847-CA08-42F6-A3CD-7881198FEBDC}" type="parTrans" cxnId="{DC1F0DCA-97AD-4EE8-8889-CCBAA0D5860F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77BF7D-08F1-4593-8E7D-217F93F2E277}" type="sibTrans" cxnId="{DC1F0DCA-97AD-4EE8-8889-CCBAA0D5860F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13B51-D015-4221-BAEC-6E4121A52465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attributive de juridiction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 : elle précise le tribunal compétent en cas de litige</a:t>
          </a:r>
          <a:endParaRPr lang="fr-CH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595404-206F-4084-ABB3-43F609348558}" type="parTrans" cxnId="{B2AC4620-E971-4E80-BED5-3B29B2B90210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C80A6E-AA9D-4E8D-8CF4-2C9D885BB7FD}" type="sibTrans" cxnId="{B2AC4620-E971-4E80-BED5-3B29B2B90210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A7271A-CFEF-484E-A225-899748D64009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pénale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 : elle précise les sanctions applicables à la non-exécution des obligations par l’une des parties</a:t>
          </a:r>
          <a:endParaRPr lang="fr-CH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ED6A2-C4BF-4EE5-8A5A-B57DD71C72CB}" type="parTrans" cxnId="{BD18EAAD-7EC4-4EDA-B7FB-C3CD4CD6533A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D0CB7C-9C86-4FB9-88D2-E3C50F8A4E1F}" type="sibTrans" cxnId="{BD18EAAD-7EC4-4EDA-B7FB-C3CD4CD6533A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0BC71A-934F-4D9C-90A1-451ED27F0801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résolutoire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 : elle prévoit l’annulation du contrat en cas de manquement à une obligation contractuelle de l'une des parties</a:t>
          </a:r>
          <a:endParaRPr lang="fr-CH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6ACDFB-EEC5-4E66-9BB4-B2F08D64482F}" type="parTrans" cxnId="{454CFF60-06E8-4F7C-9731-4A5E867C3B36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C6B286-359C-460C-9964-762308D0ECC0}" type="sibTrans" cxnId="{454CFF60-06E8-4F7C-9731-4A5E867C3B36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88A611-6016-4762-9C40-FA6B9539C7A2}">
      <dgm:prSet phldrT="[Texte]" custT="1"/>
      <dgm:spPr/>
      <dgm:t>
        <a:bodyPr/>
        <a:lstStyle/>
        <a:p>
          <a:pPr algn="l"/>
          <a:r>
            <a:rPr lang="fr-FR" sz="1400" b="1" dirty="0">
              <a:latin typeface="Arial" panose="020B0604020202020204" pitchFamily="34" charset="0"/>
              <a:cs typeface="Arial" panose="020B0604020202020204" pitchFamily="34" charset="0"/>
            </a:rPr>
            <a:t>de réserve de propriété</a:t>
          </a:r>
          <a:r>
            <a:rPr lang="fr-FR" sz="1400" dirty="0"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elle constitue une sécurité pour le vendeur en repoussant le transfert à la livraison ou au paiement total</a:t>
          </a:r>
          <a:endParaRPr lang="fr-FR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F1402F-FD53-4E87-B989-3103B27D55E4}" type="parTrans" cxnId="{1B3C839B-3DDE-45E4-BCB1-04D5D4C40E90}">
      <dgm:prSet custT="1"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CE6426-3427-48C1-B20F-ACE8F0AE0BC5}" type="sibTrans" cxnId="{1B3C839B-3DDE-45E4-BCB1-04D5D4C40E90}">
      <dgm:prSet/>
      <dgm:spPr/>
      <dgm:t>
        <a:bodyPr/>
        <a:lstStyle/>
        <a:p>
          <a:pPr algn="l"/>
          <a:endParaRPr lang="fr-CH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31F832-2D79-4016-B3F6-1F411C4B5798}" type="pres">
      <dgm:prSet presAssocID="{D770708E-FB64-446C-9774-9117FEA2921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F2CCA4-0469-46CF-9B43-A9E8EC28974A}" type="pres">
      <dgm:prSet presAssocID="{FA14A2D5-96D4-4239-B03C-ED567FF13969}" presName="root" presStyleCnt="0"/>
      <dgm:spPr/>
    </dgm:pt>
    <dgm:pt modelId="{B5E4E9BE-4FFC-4B96-8E1F-BC7C9E2AF622}" type="pres">
      <dgm:prSet presAssocID="{FA14A2D5-96D4-4239-B03C-ED567FF13969}" presName="rootComposite" presStyleCnt="0"/>
      <dgm:spPr/>
    </dgm:pt>
    <dgm:pt modelId="{81C7906C-BD04-4DE9-A7DD-4B503BA376A2}" type="pres">
      <dgm:prSet presAssocID="{FA14A2D5-96D4-4239-B03C-ED567FF13969}" presName="rootText" presStyleLbl="node1" presStyleIdx="0" presStyleCnt="1" custScaleX="313409" custLinFactNeighborX="1213" custLinFactNeighborY="808"/>
      <dgm:spPr/>
    </dgm:pt>
    <dgm:pt modelId="{71626EDE-DCF7-4224-BE6C-103EA95FF900}" type="pres">
      <dgm:prSet presAssocID="{FA14A2D5-96D4-4239-B03C-ED567FF13969}" presName="rootConnector" presStyleLbl="node1" presStyleIdx="0" presStyleCnt="1"/>
      <dgm:spPr/>
    </dgm:pt>
    <dgm:pt modelId="{9B3A6BCC-0F22-4D4E-ADAE-303FCC8FF42B}" type="pres">
      <dgm:prSet presAssocID="{FA14A2D5-96D4-4239-B03C-ED567FF13969}" presName="childShape" presStyleCnt="0"/>
      <dgm:spPr/>
    </dgm:pt>
    <dgm:pt modelId="{059232F4-7E6F-4699-9537-CD922F3DC15D}" type="pres">
      <dgm:prSet presAssocID="{84F1402F-FD53-4E87-B989-3103B27D55E4}" presName="Name13" presStyleLbl="parChTrans1D2" presStyleIdx="0" presStyleCnt="6"/>
      <dgm:spPr/>
    </dgm:pt>
    <dgm:pt modelId="{349B59B4-232D-4EF1-82B9-9C52DC158898}" type="pres">
      <dgm:prSet presAssocID="{5488A611-6016-4762-9C40-FA6B9539C7A2}" presName="childText" presStyleLbl="bgAcc1" presStyleIdx="0" presStyleCnt="6" custScaleX="815460">
        <dgm:presLayoutVars>
          <dgm:bulletEnabled val="1"/>
        </dgm:presLayoutVars>
      </dgm:prSet>
      <dgm:spPr/>
    </dgm:pt>
    <dgm:pt modelId="{0FEEF38A-AC8E-4083-BD07-4E7B8525B358}" type="pres">
      <dgm:prSet presAssocID="{E964775F-6C54-4EC0-BE18-2835A270F58D}" presName="Name13" presStyleLbl="parChTrans1D2" presStyleIdx="1" presStyleCnt="6"/>
      <dgm:spPr/>
    </dgm:pt>
    <dgm:pt modelId="{78FFD815-01BF-40E8-980E-F9C228DCD6C2}" type="pres">
      <dgm:prSet presAssocID="{D8FE8480-1E05-4DFA-8290-51BA2D7E8E55}" presName="childText" presStyleLbl="bgAcc1" presStyleIdx="1" presStyleCnt="6" custScaleX="815460">
        <dgm:presLayoutVars>
          <dgm:bulletEnabled val="1"/>
        </dgm:presLayoutVars>
      </dgm:prSet>
      <dgm:spPr/>
    </dgm:pt>
    <dgm:pt modelId="{B513524F-1FF0-4E45-9E3A-65B45ADE6461}" type="pres">
      <dgm:prSet presAssocID="{F7F8D847-CA08-42F6-A3CD-7881198FEBDC}" presName="Name13" presStyleLbl="parChTrans1D2" presStyleIdx="2" presStyleCnt="6"/>
      <dgm:spPr/>
    </dgm:pt>
    <dgm:pt modelId="{96AB4DAF-C845-4DFF-BFD1-160C78CF2BFE}" type="pres">
      <dgm:prSet presAssocID="{1BFE8100-343F-4EE9-87BD-7E2A31B7C811}" presName="childText" presStyleLbl="bgAcc1" presStyleIdx="2" presStyleCnt="6" custScaleX="815460">
        <dgm:presLayoutVars>
          <dgm:bulletEnabled val="1"/>
        </dgm:presLayoutVars>
      </dgm:prSet>
      <dgm:spPr/>
    </dgm:pt>
    <dgm:pt modelId="{196DA6C1-5DB5-41A8-8D78-79F84A999152}" type="pres">
      <dgm:prSet presAssocID="{4F595404-206F-4084-ABB3-43F609348558}" presName="Name13" presStyleLbl="parChTrans1D2" presStyleIdx="3" presStyleCnt="6"/>
      <dgm:spPr/>
    </dgm:pt>
    <dgm:pt modelId="{1567EB44-0915-41D2-9D25-A3CB4B705B4B}" type="pres">
      <dgm:prSet presAssocID="{3F313B51-D015-4221-BAEC-6E4121A52465}" presName="childText" presStyleLbl="bgAcc1" presStyleIdx="3" presStyleCnt="6" custScaleX="815460">
        <dgm:presLayoutVars>
          <dgm:bulletEnabled val="1"/>
        </dgm:presLayoutVars>
      </dgm:prSet>
      <dgm:spPr/>
    </dgm:pt>
    <dgm:pt modelId="{72496C89-E1B9-4BEA-AFCB-17D7E58C682A}" type="pres">
      <dgm:prSet presAssocID="{8ECED6A2-C4BF-4EE5-8A5A-B57DD71C72CB}" presName="Name13" presStyleLbl="parChTrans1D2" presStyleIdx="4" presStyleCnt="6"/>
      <dgm:spPr/>
    </dgm:pt>
    <dgm:pt modelId="{EFF836AB-8D64-407E-8901-9F1FFD966205}" type="pres">
      <dgm:prSet presAssocID="{9EA7271A-CFEF-484E-A225-899748D64009}" presName="childText" presStyleLbl="bgAcc1" presStyleIdx="4" presStyleCnt="6" custScaleX="815460">
        <dgm:presLayoutVars>
          <dgm:bulletEnabled val="1"/>
        </dgm:presLayoutVars>
      </dgm:prSet>
      <dgm:spPr/>
    </dgm:pt>
    <dgm:pt modelId="{F417400F-9759-493F-9F59-E654385E844A}" type="pres">
      <dgm:prSet presAssocID="{216ACDFB-EEC5-4E66-9BB4-B2F08D64482F}" presName="Name13" presStyleLbl="parChTrans1D2" presStyleIdx="5" presStyleCnt="6"/>
      <dgm:spPr/>
    </dgm:pt>
    <dgm:pt modelId="{9214E51D-E480-4EEC-93D4-0A61CE959F38}" type="pres">
      <dgm:prSet presAssocID="{140BC71A-934F-4D9C-90A1-451ED27F0801}" presName="childText" presStyleLbl="bgAcc1" presStyleIdx="5" presStyleCnt="6" custScaleX="815460">
        <dgm:presLayoutVars>
          <dgm:bulletEnabled val="1"/>
        </dgm:presLayoutVars>
      </dgm:prSet>
      <dgm:spPr/>
    </dgm:pt>
  </dgm:ptLst>
  <dgm:cxnLst>
    <dgm:cxn modelId="{B2AC4620-E971-4E80-BED5-3B29B2B90210}" srcId="{FA14A2D5-96D4-4239-B03C-ED567FF13969}" destId="{3F313B51-D015-4221-BAEC-6E4121A52465}" srcOrd="3" destOrd="0" parTransId="{4F595404-206F-4084-ABB3-43F609348558}" sibTransId="{AEC80A6E-AA9D-4E8D-8CF4-2C9D885BB7FD}"/>
    <dgm:cxn modelId="{F92F6A2E-4B24-415B-86A8-B9B63DB6C690}" type="presOf" srcId="{4F595404-206F-4084-ABB3-43F609348558}" destId="{196DA6C1-5DB5-41A8-8D78-79F84A999152}" srcOrd="0" destOrd="0" presId="urn:microsoft.com/office/officeart/2005/8/layout/hierarchy3"/>
    <dgm:cxn modelId="{A1F0BF38-34E9-442A-91EA-388376CAAC2C}" type="presOf" srcId="{84F1402F-FD53-4E87-B989-3103B27D55E4}" destId="{059232F4-7E6F-4699-9537-CD922F3DC15D}" srcOrd="0" destOrd="0" presId="urn:microsoft.com/office/officeart/2005/8/layout/hierarchy3"/>
    <dgm:cxn modelId="{454CFF60-06E8-4F7C-9731-4A5E867C3B36}" srcId="{FA14A2D5-96D4-4239-B03C-ED567FF13969}" destId="{140BC71A-934F-4D9C-90A1-451ED27F0801}" srcOrd="5" destOrd="0" parTransId="{216ACDFB-EEC5-4E66-9BB4-B2F08D64482F}" sibTransId="{EEC6B286-359C-460C-9964-762308D0ECC0}"/>
    <dgm:cxn modelId="{69EDEF62-DEEA-460C-9DC3-5673EEB61F49}" type="presOf" srcId="{FA14A2D5-96D4-4239-B03C-ED567FF13969}" destId="{71626EDE-DCF7-4224-BE6C-103EA95FF900}" srcOrd="1" destOrd="0" presId="urn:microsoft.com/office/officeart/2005/8/layout/hierarchy3"/>
    <dgm:cxn modelId="{F784744D-11BB-4B3F-B60B-76326CAE4E2E}" type="presOf" srcId="{F7F8D847-CA08-42F6-A3CD-7881198FEBDC}" destId="{B513524F-1FF0-4E45-9E3A-65B45ADE6461}" srcOrd="0" destOrd="0" presId="urn:microsoft.com/office/officeart/2005/8/layout/hierarchy3"/>
    <dgm:cxn modelId="{79CAE552-3189-4D45-B305-A4BAC6EE1E54}" type="presOf" srcId="{FA14A2D5-96D4-4239-B03C-ED567FF13969}" destId="{81C7906C-BD04-4DE9-A7DD-4B503BA376A2}" srcOrd="0" destOrd="0" presId="urn:microsoft.com/office/officeart/2005/8/layout/hierarchy3"/>
    <dgm:cxn modelId="{30E9A092-7806-4E4B-9BE6-FB5234F5DA1F}" type="presOf" srcId="{9EA7271A-CFEF-484E-A225-899748D64009}" destId="{EFF836AB-8D64-407E-8901-9F1FFD966205}" srcOrd="0" destOrd="0" presId="urn:microsoft.com/office/officeart/2005/8/layout/hierarchy3"/>
    <dgm:cxn modelId="{1B3C839B-3DDE-45E4-BCB1-04D5D4C40E90}" srcId="{FA14A2D5-96D4-4239-B03C-ED567FF13969}" destId="{5488A611-6016-4762-9C40-FA6B9539C7A2}" srcOrd="0" destOrd="0" parTransId="{84F1402F-FD53-4E87-B989-3103B27D55E4}" sibTransId="{D8CE6426-3427-48C1-B20F-ACE8F0AE0BC5}"/>
    <dgm:cxn modelId="{95B577AD-B080-41C6-8DF0-B8F32C1CCFDF}" type="presOf" srcId="{3F313B51-D015-4221-BAEC-6E4121A52465}" destId="{1567EB44-0915-41D2-9D25-A3CB4B705B4B}" srcOrd="0" destOrd="0" presId="urn:microsoft.com/office/officeart/2005/8/layout/hierarchy3"/>
    <dgm:cxn modelId="{BD18EAAD-7EC4-4EDA-B7FB-C3CD4CD6533A}" srcId="{FA14A2D5-96D4-4239-B03C-ED567FF13969}" destId="{9EA7271A-CFEF-484E-A225-899748D64009}" srcOrd="4" destOrd="0" parTransId="{8ECED6A2-C4BF-4EE5-8A5A-B57DD71C72CB}" sibTransId="{BCD0CB7C-9C86-4FB9-88D2-E3C50F8A4E1F}"/>
    <dgm:cxn modelId="{785B78AF-86C7-4ABC-A0C1-E64E13D198A4}" srcId="{D770708E-FB64-446C-9774-9117FEA29219}" destId="{FA14A2D5-96D4-4239-B03C-ED567FF13969}" srcOrd="0" destOrd="0" parTransId="{5C7AA67B-596C-4C64-8070-878E9A5B9FC2}" sibTransId="{6CF207BF-F7CA-4B20-AF3D-AC306FEF94F8}"/>
    <dgm:cxn modelId="{DBBB41BA-5DAC-4443-8D4B-89E36C5C6AD4}" srcId="{FA14A2D5-96D4-4239-B03C-ED567FF13969}" destId="{D8FE8480-1E05-4DFA-8290-51BA2D7E8E55}" srcOrd="1" destOrd="0" parTransId="{E964775F-6C54-4EC0-BE18-2835A270F58D}" sibTransId="{7BA4831D-D85D-4557-BD3A-DD38C1C69460}"/>
    <dgm:cxn modelId="{1F2174C5-079B-40E2-A748-12DF36ADF48E}" type="presOf" srcId="{D8FE8480-1E05-4DFA-8290-51BA2D7E8E55}" destId="{78FFD815-01BF-40E8-980E-F9C228DCD6C2}" srcOrd="0" destOrd="0" presId="urn:microsoft.com/office/officeart/2005/8/layout/hierarchy3"/>
    <dgm:cxn modelId="{078F31C6-409B-42A8-8C18-4FE4A45245C9}" type="presOf" srcId="{216ACDFB-EEC5-4E66-9BB4-B2F08D64482F}" destId="{F417400F-9759-493F-9F59-E654385E844A}" srcOrd="0" destOrd="0" presId="urn:microsoft.com/office/officeart/2005/8/layout/hierarchy3"/>
    <dgm:cxn modelId="{842D9BC8-56B4-4982-B79E-64DC9BC5A1C8}" type="presOf" srcId="{140BC71A-934F-4D9C-90A1-451ED27F0801}" destId="{9214E51D-E480-4EEC-93D4-0A61CE959F38}" srcOrd="0" destOrd="0" presId="urn:microsoft.com/office/officeart/2005/8/layout/hierarchy3"/>
    <dgm:cxn modelId="{DC1F0DCA-97AD-4EE8-8889-CCBAA0D5860F}" srcId="{FA14A2D5-96D4-4239-B03C-ED567FF13969}" destId="{1BFE8100-343F-4EE9-87BD-7E2A31B7C811}" srcOrd="2" destOrd="0" parTransId="{F7F8D847-CA08-42F6-A3CD-7881198FEBDC}" sibTransId="{2C77BF7D-08F1-4593-8E7D-217F93F2E277}"/>
    <dgm:cxn modelId="{A3A2FECD-BD97-4BE0-9F38-5D6DED6F90B0}" type="presOf" srcId="{E964775F-6C54-4EC0-BE18-2835A270F58D}" destId="{0FEEF38A-AC8E-4083-BD07-4E7B8525B358}" srcOrd="0" destOrd="0" presId="urn:microsoft.com/office/officeart/2005/8/layout/hierarchy3"/>
    <dgm:cxn modelId="{FBBE2BCF-2336-4D91-84E8-FF850C73F9B6}" type="presOf" srcId="{D770708E-FB64-446C-9774-9117FEA29219}" destId="{4F31F832-2D79-4016-B3F6-1F411C4B5798}" srcOrd="0" destOrd="0" presId="urn:microsoft.com/office/officeart/2005/8/layout/hierarchy3"/>
    <dgm:cxn modelId="{86C0D1E0-EFFE-422C-9BA0-D21B1F0146D2}" type="presOf" srcId="{8ECED6A2-C4BF-4EE5-8A5A-B57DD71C72CB}" destId="{72496C89-E1B9-4BEA-AFCB-17D7E58C682A}" srcOrd="0" destOrd="0" presId="urn:microsoft.com/office/officeart/2005/8/layout/hierarchy3"/>
    <dgm:cxn modelId="{A50001E5-EA9E-4600-A22F-BA2AB12C595C}" type="presOf" srcId="{5488A611-6016-4762-9C40-FA6B9539C7A2}" destId="{349B59B4-232D-4EF1-82B9-9C52DC158898}" srcOrd="0" destOrd="0" presId="urn:microsoft.com/office/officeart/2005/8/layout/hierarchy3"/>
    <dgm:cxn modelId="{C56E7FE9-2E77-4D0D-A0E6-7CDB3FA26685}" type="presOf" srcId="{1BFE8100-343F-4EE9-87BD-7E2A31B7C811}" destId="{96AB4DAF-C845-4DFF-BFD1-160C78CF2BFE}" srcOrd="0" destOrd="0" presId="urn:microsoft.com/office/officeart/2005/8/layout/hierarchy3"/>
    <dgm:cxn modelId="{73B65AE4-1D83-4230-A209-53EF9E395F2C}" type="presParOf" srcId="{4F31F832-2D79-4016-B3F6-1F411C4B5798}" destId="{05F2CCA4-0469-46CF-9B43-A9E8EC28974A}" srcOrd="0" destOrd="0" presId="urn:microsoft.com/office/officeart/2005/8/layout/hierarchy3"/>
    <dgm:cxn modelId="{B44E5916-0514-4AF7-A5B5-8515714AE878}" type="presParOf" srcId="{05F2CCA4-0469-46CF-9B43-A9E8EC28974A}" destId="{B5E4E9BE-4FFC-4B96-8E1F-BC7C9E2AF622}" srcOrd="0" destOrd="0" presId="urn:microsoft.com/office/officeart/2005/8/layout/hierarchy3"/>
    <dgm:cxn modelId="{980227DD-C509-4F42-9518-CDDEA7F90B78}" type="presParOf" srcId="{B5E4E9BE-4FFC-4B96-8E1F-BC7C9E2AF622}" destId="{81C7906C-BD04-4DE9-A7DD-4B503BA376A2}" srcOrd="0" destOrd="0" presId="urn:microsoft.com/office/officeart/2005/8/layout/hierarchy3"/>
    <dgm:cxn modelId="{855813A7-2AA5-4009-B519-39C502394D38}" type="presParOf" srcId="{B5E4E9BE-4FFC-4B96-8E1F-BC7C9E2AF622}" destId="{71626EDE-DCF7-4224-BE6C-103EA95FF900}" srcOrd="1" destOrd="0" presId="urn:microsoft.com/office/officeart/2005/8/layout/hierarchy3"/>
    <dgm:cxn modelId="{AC1F4023-2EB8-4177-9B20-AF7A437DD901}" type="presParOf" srcId="{05F2CCA4-0469-46CF-9B43-A9E8EC28974A}" destId="{9B3A6BCC-0F22-4D4E-ADAE-303FCC8FF42B}" srcOrd="1" destOrd="0" presId="urn:microsoft.com/office/officeart/2005/8/layout/hierarchy3"/>
    <dgm:cxn modelId="{C410DF1C-7E0C-45CD-9379-B159FD949998}" type="presParOf" srcId="{9B3A6BCC-0F22-4D4E-ADAE-303FCC8FF42B}" destId="{059232F4-7E6F-4699-9537-CD922F3DC15D}" srcOrd="0" destOrd="0" presId="urn:microsoft.com/office/officeart/2005/8/layout/hierarchy3"/>
    <dgm:cxn modelId="{5B2A3C1D-0BB2-49D5-9A0E-714A6E68F266}" type="presParOf" srcId="{9B3A6BCC-0F22-4D4E-ADAE-303FCC8FF42B}" destId="{349B59B4-232D-4EF1-82B9-9C52DC158898}" srcOrd="1" destOrd="0" presId="urn:microsoft.com/office/officeart/2005/8/layout/hierarchy3"/>
    <dgm:cxn modelId="{603BE9E6-9C72-47E0-9C20-CFBB4B76A810}" type="presParOf" srcId="{9B3A6BCC-0F22-4D4E-ADAE-303FCC8FF42B}" destId="{0FEEF38A-AC8E-4083-BD07-4E7B8525B358}" srcOrd="2" destOrd="0" presId="urn:microsoft.com/office/officeart/2005/8/layout/hierarchy3"/>
    <dgm:cxn modelId="{E9CE41B0-3FDB-45B8-91C1-6A90839D78A3}" type="presParOf" srcId="{9B3A6BCC-0F22-4D4E-ADAE-303FCC8FF42B}" destId="{78FFD815-01BF-40E8-980E-F9C228DCD6C2}" srcOrd="3" destOrd="0" presId="urn:microsoft.com/office/officeart/2005/8/layout/hierarchy3"/>
    <dgm:cxn modelId="{113673DF-6D05-4873-8177-84622ADE2518}" type="presParOf" srcId="{9B3A6BCC-0F22-4D4E-ADAE-303FCC8FF42B}" destId="{B513524F-1FF0-4E45-9E3A-65B45ADE6461}" srcOrd="4" destOrd="0" presId="urn:microsoft.com/office/officeart/2005/8/layout/hierarchy3"/>
    <dgm:cxn modelId="{03821EC2-58D4-4E55-A2A3-6F309B62D0FA}" type="presParOf" srcId="{9B3A6BCC-0F22-4D4E-ADAE-303FCC8FF42B}" destId="{96AB4DAF-C845-4DFF-BFD1-160C78CF2BFE}" srcOrd="5" destOrd="0" presId="urn:microsoft.com/office/officeart/2005/8/layout/hierarchy3"/>
    <dgm:cxn modelId="{EB4F9C89-3B4F-45D4-839F-B28CB9570754}" type="presParOf" srcId="{9B3A6BCC-0F22-4D4E-ADAE-303FCC8FF42B}" destId="{196DA6C1-5DB5-41A8-8D78-79F84A999152}" srcOrd="6" destOrd="0" presId="urn:microsoft.com/office/officeart/2005/8/layout/hierarchy3"/>
    <dgm:cxn modelId="{C83B0227-758D-4864-891B-315662D0971F}" type="presParOf" srcId="{9B3A6BCC-0F22-4D4E-ADAE-303FCC8FF42B}" destId="{1567EB44-0915-41D2-9D25-A3CB4B705B4B}" srcOrd="7" destOrd="0" presId="urn:microsoft.com/office/officeart/2005/8/layout/hierarchy3"/>
    <dgm:cxn modelId="{5756AD67-7308-4D8C-A9C9-FA137AF4720B}" type="presParOf" srcId="{9B3A6BCC-0F22-4D4E-ADAE-303FCC8FF42B}" destId="{72496C89-E1B9-4BEA-AFCB-17D7E58C682A}" srcOrd="8" destOrd="0" presId="urn:microsoft.com/office/officeart/2005/8/layout/hierarchy3"/>
    <dgm:cxn modelId="{76206E39-F964-492A-AF72-86FF89BDFD08}" type="presParOf" srcId="{9B3A6BCC-0F22-4D4E-ADAE-303FCC8FF42B}" destId="{EFF836AB-8D64-407E-8901-9F1FFD966205}" srcOrd="9" destOrd="0" presId="urn:microsoft.com/office/officeart/2005/8/layout/hierarchy3"/>
    <dgm:cxn modelId="{49CB7E6F-31C4-40EB-9728-D48533FD4D22}" type="presParOf" srcId="{9B3A6BCC-0F22-4D4E-ADAE-303FCC8FF42B}" destId="{F417400F-9759-493F-9F59-E654385E844A}" srcOrd="10" destOrd="0" presId="urn:microsoft.com/office/officeart/2005/8/layout/hierarchy3"/>
    <dgm:cxn modelId="{75146B01-8C6A-4622-B98F-4186BF292E48}" type="presParOf" srcId="{9B3A6BCC-0F22-4D4E-ADAE-303FCC8FF42B}" destId="{9214E51D-E480-4EEC-93D4-0A61CE959F38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7906C-BD04-4DE9-A7DD-4B503BA376A2}">
      <dsp:nvSpPr>
        <dsp:cNvPr id="0" name=""/>
        <dsp:cNvSpPr/>
      </dsp:nvSpPr>
      <dsp:spPr>
        <a:xfrm>
          <a:off x="18373" y="83492"/>
          <a:ext cx="3328381" cy="5309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Clauses particulières</a:t>
          </a:r>
        </a:p>
      </dsp:txBody>
      <dsp:txXfrm>
        <a:off x="33925" y="99044"/>
        <a:ext cx="3297277" cy="499892"/>
      </dsp:txXfrm>
    </dsp:sp>
    <dsp:sp modelId="{059232F4-7E6F-4699-9537-CD922F3DC15D}">
      <dsp:nvSpPr>
        <dsp:cNvPr id="0" name=""/>
        <dsp:cNvSpPr/>
      </dsp:nvSpPr>
      <dsp:spPr>
        <a:xfrm>
          <a:off x="351211" y="614489"/>
          <a:ext cx="319956" cy="393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956"/>
              </a:lnTo>
              <a:lnTo>
                <a:pt x="319956" y="39395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B59B4-232D-4EF1-82B9-9C52DC158898}">
      <dsp:nvSpPr>
        <dsp:cNvPr id="0" name=""/>
        <dsp:cNvSpPr/>
      </dsp:nvSpPr>
      <dsp:spPr>
        <a:xfrm>
          <a:off x="671167" y="742947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Arial" panose="020B0604020202020204" pitchFamily="34" charset="0"/>
              <a:cs typeface="Arial" panose="020B0604020202020204" pitchFamily="34" charset="0"/>
            </a:rPr>
            <a:t>de réserve de propriété</a:t>
          </a:r>
          <a:r>
            <a:rPr lang="fr-FR" sz="1400" kern="1200" dirty="0">
              <a:latin typeface="Arial" panose="020B0604020202020204" pitchFamily="34" charset="0"/>
              <a:cs typeface="Arial" panose="020B0604020202020204" pitchFamily="34" charset="0"/>
            </a:rPr>
            <a:t> :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elle constitue une sécurité pour le vendeur en repoussant le transfert à la livraison ou au paiement total</a:t>
          </a:r>
          <a:endParaRPr lang="fr-FR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758499"/>
        <a:ext cx="6896997" cy="499892"/>
      </dsp:txXfrm>
    </dsp:sp>
    <dsp:sp modelId="{0FEEF38A-AC8E-4083-BD07-4E7B8525B358}">
      <dsp:nvSpPr>
        <dsp:cNvPr id="0" name=""/>
        <dsp:cNvSpPr/>
      </dsp:nvSpPr>
      <dsp:spPr>
        <a:xfrm>
          <a:off x="351211" y="614489"/>
          <a:ext cx="319956" cy="1057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7702"/>
              </a:lnTo>
              <a:lnTo>
                <a:pt x="319956" y="105770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FD815-01BF-40E8-980E-F9C228DCD6C2}">
      <dsp:nvSpPr>
        <dsp:cNvPr id="0" name=""/>
        <dsp:cNvSpPr/>
      </dsp:nvSpPr>
      <dsp:spPr>
        <a:xfrm>
          <a:off x="671167" y="1406693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698815"/>
              <a:satOff val="212"/>
              <a:lumOff val="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de transfert de garantie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 : le vendeur assume les risques jusqu'à la livraison du bien</a:t>
          </a:r>
          <a:endParaRPr lang="fr-CH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1422245"/>
        <a:ext cx="6896997" cy="499892"/>
      </dsp:txXfrm>
    </dsp:sp>
    <dsp:sp modelId="{B513524F-1FF0-4E45-9E3A-65B45ADE6461}">
      <dsp:nvSpPr>
        <dsp:cNvPr id="0" name=""/>
        <dsp:cNvSpPr/>
      </dsp:nvSpPr>
      <dsp:spPr>
        <a:xfrm>
          <a:off x="351211" y="614489"/>
          <a:ext cx="319956" cy="1721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1447"/>
              </a:lnTo>
              <a:lnTo>
                <a:pt x="319956" y="172144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B4DAF-C845-4DFF-BFD1-160C78CF2BFE}">
      <dsp:nvSpPr>
        <dsp:cNvPr id="0" name=""/>
        <dsp:cNvSpPr/>
      </dsp:nvSpPr>
      <dsp:spPr>
        <a:xfrm>
          <a:off x="671167" y="2070438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1397631"/>
              <a:satOff val="425"/>
              <a:lumOff val="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de garantie conventionnelle </a:t>
          </a:r>
          <a:r>
            <a:rPr lang="fr-FR" sz="1600" b="0" kern="1200" dirty="0">
              <a:latin typeface="Arial" panose="020B0604020202020204" pitchFamily="34" charset="0"/>
              <a:cs typeface="Arial" panose="020B0604020202020204" pitchFamily="34" charset="0"/>
            </a:rPr>
            <a:t>: elle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améliore la garantie légale</a:t>
          </a:r>
          <a:endParaRPr lang="fr-CH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2085990"/>
        <a:ext cx="6896997" cy="499892"/>
      </dsp:txXfrm>
    </dsp:sp>
    <dsp:sp modelId="{196DA6C1-5DB5-41A8-8D78-79F84A999152}">
      <dsp:nvSpPr>
        <dsp:cNvPr id="0" name=""/>
        <dsp:cNvSpPr/>
      </dsp:nvSpPr>
      <dsp:spPr>
        <a:xfrm>
          <a:off x="351211" y="614489"/>
          <a:ext cx="319956" cy="2385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193"/>
              </a:lnTo>
              <a:lnTo>
                <a:pt x="319956" y="238519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7EB44-0915-41D2-9D25-A3CB4B705B4B}">
      <dsp:nvSpPr>
        <dsp:cNvPr id="0" name=""/>
        <dsp:cNvSpPr/>
      </dsp:nvSpPr>
      <dsp:spPr>
        <a:xfrm>
          <a:off x="671167" y="2734184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2096446"/>
              <a:satOff val="637"/>
              <a:lumOff val="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attributive de juridiction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 : elle précise le tribunal compétent en cas de litige</a:t>
          </a:r>
          <a:endParaRPr lang="fr-CH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2749736"/>
        <a:ext cx="6896997" cy="499892"/>
      </dsp:txXfrm>
    </dsp:sp>
    <dsp:sp modelId="{72496C89-E1B9-4BEA-AFCB-17D7E58C682A}">
      <dsp:nvSpPr>
        <dsp:cNvPr id="0" name=""/>
        <dsp:cNvSpPr/>
      </dsp:nvSpPr>
      <dsp:spPr>
        <a:xfrm>
          <a:off x="351211" y="614489"/>
          <a:ext cx="319956" cy="3048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8938"/>
              </a:lnTo>
              <a:lnTo>
                <a:pt x="319956" y="304893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836AB-8D64-407E-8901-9F1FFD966205}">
      <dsp:nvSpPr>
        <dsp:cNvPr id="0" name=""/>
        <dsp:cNvSpPr/>
      </dsp:nvSpPr>
      <dsp:spPr>
        <a:xfrm>
          <a:off x="671167" y="3397929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2795261"/>
              <a:satOff val="850"/>
              <a:lumOff val="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pénale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 : elle précise les sanctions applicables à la non-exécution des obligations par l’une des parties</a:t>
          </a:r>
          <a:endParaRPr lang="fr-CH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3413481"/>
        <a:ext cx="6896997" cy="499892"/>
      </dsp:txXfrm>
    </dsp:sp>
    <dsp:sp modelId="{F417400F-9759-493F-9F59-E654385E844A}">
      <dsp:nvSpPr>
        <dsp:cNvPr id="0" name=""/>
        <dsp:cNvSpPr/>
      </dsp:nvSpPr>
      <dsp:spPr>
        <a:xfrm>
          <a:off x="351211" y="614489"/>
          <a:ext cx="319956" cy="3712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2684"/>
              </a:lnTo>
              <a:lnTo>
                <a:pt x="319956" y="3712684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4E51D-E480-4EEC-93D4-0A61CE959F38}">
      <dsp:nvSpPr>
        <dsp:cNvPr id="0" name=""/>
        <dsp:cNvSpPr/>
      </dsp:nvSpPr>
      <dsp:spPr>
        <a:xfrm>
          <a:off x="671167" y="4061675"/>
          <a:ext cx="6928101" cy="530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-3494076"/>
              <a:satOff val="1062"/>
              <a:lumOff val="7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résolutoire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 : elle prévoit l’annulation du contrat en cas de manquement à une obligation contractuelle de l'une des parties</a:t>
          </a:r>
          <a:endParaRPr lang="fr-CH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6719" y="4077227"/>
        <a:ext cx="6896997" cy="499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4 : Préparer les contrats commerciaux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4" y="66370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953664-6A53-4D57-A4AD-DE2031CB9AE6}"/>
              </a:ext>
            </a:extLst>
          </p:cNvPr>
          <p:cNvSpPr/>
          <p:nvPr/>
        </p:nvSpPr>
        <p:spPr>
          <a:xfrm>
            <a:off x="187037" y="1558365"/>
            <a:ext cx="419337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vie des affaires conduit les </a:t>
            </a:r>
          </a:p>
          <a:p>
            <a:pPr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PME à conclure différents types </a:t>
            </a:r>
          </a:p>
          <a:p>
            <a:pPr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contrats commerciaux.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plus fréquents sont les contrats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d’achat/vente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de </a:t>
            </a: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sous-traitance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B206AE0B-C6A9-451F-B6FD-860C5B3C2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1409715"/>
              </p:ext>
            </p:extLst>
          </p:nvPr>
        </p:nvGraphicFramePr>
        <p:xfrm>
          <a:off x="4297680" y="1676675"/>
          <a:ext cx="7604760" cy="4671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79D414D-E77A-43F4-9D3C-CCC3234942CB}"/>
              </a:ext>
            </a:extLst>
          </p:cNvPr>
          <p:cNvSpPr/>
          <p:nvPr/>
        </p:nvSpPr>
        <p:spPr>
          <a:xfrm>
            <a:off x="187036" y="3765257"/>
            <a:ext cx="430658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contrats doivent respecter les règles générales de validité des contrats.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attention particulière doit être apportée aux clauses spécifiques qui peuvent avoir des conséquences importantes sur les affaires.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230</TotalTime>
  <Words>168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Symbol</vt:lpstr>
      <vt:lpstr>Wingdings 3</vt:lpstr>
      <vt:lpstr>Ion</vt:lpstr>
      <vt:lpstr>Chap. 4 : Préparer les contrats commerciaux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2023-01-14T19:25:10Z</dcterms:modified>
</cp:coreProperties>
</file>