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E5110-3DD2-44D3-AAF3-BB234268DD7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D9A7066-0654-4122-80A7-8E73B60CD543}">
      <dgm:prSet phldrT="[Texte]"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Offre commerciale = Devis </a:t>
          </a:r>
        </a:p>
        <a:p>
          <a:r>
            <a:rPr lang="fr-FR" sz="24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a une répercussion directe sur le développement de l’entreprise et sa pérennisation, voire sa survie</a:t>
          </a:r>
        </a:p>
      </dgm:t>
    </dgm:pt>
    <dgm:pt modelId="{4E39B8F7-7F0F-48D5-A011-D564CAEEEDA5}" type="parTrans" cxnId="{D74CA700-ADBE-474B-99F2-DE52BFD7CE9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9A8AD6-889E-4C4E-BB81-7E561BA4B2BE}" type="sibTrans" cxnId="{D74CA700-ADBE-474B-99F2-DE52BFD7CE9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EB6642-731A-45D5-8F23-E27964597612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 elle est adaptée, elle peut déboucher sur la signature d’un contrat de vente</a:t>
          </a:r>
        </a:p>
      </dgm:t>
    </dgm:pt>
    <dgm:pt modelId="{AFD6547A-35FF-43D1-A21F-831353ABBC80}" type="parTrans" cxnId="{A6A28EFC-0F82-4A68-992C-71260AC26360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E1366-D706-4EA3-992F-C81CEFF217CB}" type="sibTrans" cxnId="{A6A28EFC-0F82-4A68-992C-71260AC26360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C1900A-B544-42D8-BC7B-21AEE3CA6B08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 elle est inadaptée, elle conduira à un rejet de l’offre</a:t>
          </a:r>
        </a:p>
      </dgm:t>
    </dgm:pt>
    <dgm:pt modelId="{67E0ABBD-BCE0-4BE3-9EF3-317B6200A518}" type="parTrans" cxnId="{A434F41D-FFCC-42AD-B48D-F446FB4F71E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C23F09-4C30-4B55-A8F1-D1E1AB8E0953}" type="sibTrans" cxnId="{A434F41D-FFCC-42AD-B48D-F446FB4F71E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38426D-02C5-44D1-A7C9-C697F6EBAEC3}" type="pres">
      <dgm:prSet presAssocID="{E0BE5110-3DD2-44D3-AAF3-BB234268DD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688A1B-2507-41A9-9DDF-1FB2FF47CD86}" type="pres">
      <dgm:prSet presAssocID="{3D9A7066-0654-4122-80A7-8E73B60CD543}" presName="hierRoot1" presStyleCnt="0">
        <dgm:presLayoutVars>
          <dgm:hierBranch val="init"/>
        </dgm:presLayoutVars>
      </dgm:prSet>
      <dgm:spPr/>
    </dgm:pt>
    <dgm:pt modelId="{C774FC3D-E004-414D-9075-61877C73B4CC}" type="pres">
      <dgm:prSet presAssocID="{3D9A7066-0654-4122-80A7-8E73B60CD543}" presName="rootComposite1" presStyleCnt="0"/>
      <dgm:spPr/>
    </dgm:pt>
    <dgm:pt modelId="{9B8C5330-FA13-4CAD-9F0C-288D8A7FF2C1}" type="pres">
      <dgm:prSet presAssocID="{3D9A7066-0654-4122-80A7-8E73B60CD543}" presName="rootText1" presStyleLbl="node0" presStyleIdx="0" presStyleCnt="1" custScaleX="106750" custScaleY="137474">
        <dgm:presLayoutVars>
          <dgm:chPref val="3"/>
        </dgm:presLayoutVars>
      </dgm:prSet>
      <dgm:spPr/>
    </dgm:pt>
    <dgm:pt modelId="{377FB7A4-72A5-46EE-8279-73342CFBB434}" type="pres">
      <dgm:prSet presAssocID="{3D9A7066-0654-4122-80A7-8E73B60CD543}" presName="rootConnector1" presStyleLbl="node1" presStyleIdx="0" presStyleCnt="0"/>
      <dgm:spPr/>
    </dgm:pt>
    <dgm:pt modelId="{7F359D6B-2DF1-41CA-BEAB-BA6B61C7A8A8}" type="pres">
      <dgm:prSet presAssocID="{3D9A7066-0654-4122-80A7-8E73B60CD543}" presName="hierChild2" presStyleCnt="0"/>
      <dgm:spPr/>
    </dgm:pt>
    <dgm:pt modelId="{1A820410-5D1B-4E30-9B51-F4BF1AC8B124}" type="pres">
      <dgm:prSet presAssocID="{AFD6547A-35FF-43D1-A21F-831353ABBC80}" presName="Name64" presStyleLbl="parChTrans1D2" presStyleIdx="0" presStyleCnt="2"/>
      <dgm:spPr/>
    </dgm:pt>
    <dgm:pt modelId="{8F9CB8DF-3082-4345-8A79-3421BF885E86}" type="pres">
      <dgm:prSet presAssocID="{AFEB6642-731A-45D5-8F23-E27964597612}" presName="hierRoot2" presStyleCnt="0">
        <dgm:presLayoutVars>
          <dgm:hierBranch val="init"/>
        </dgm:presLayoutVars>
      </dgm:prSet>
      <dgm:spPr/>
    </dgm:pt>
    <dgm:pt modelId="{24E06A7C-A2EB-417E-B700-D67081C5E880}" type="pres">
      <dgm:prSet presAssocID="{AFEB6642-731A-45D5-8F23-E27964597612}" presName="rootComposite" presStyleCnt="0"/>
      <dgm:spPr/>
    </dgm:pt>
    <dgm:pt modelId="{7B8CDCE1-FF74-4D0F-B7D8-091AECC95A15}" type="pres">
      <dgm:prSet presAssocID="{AFEB6642-731A-45D5-8F23-E27964597612}" presName="rootText" presStyleLbl="node2" presStyleIdx="0" presStyleCnt="2" custScaleX="103447">
        <dgm:presLayoutVars>
          <dgm:chPref val="3"/>
        </dgm:presLayoutVars>
      </dgm:prSet>
      <dgm:spPr/>
    </dgm:pt>
    <dgm:pt modelId="{A8D251E8-C65E-471C-9841-6E99F6593409}" type="pres">
      <dgm:prSet presAssocID="{AFEB6642-731A-45D5-8F23-E27964597612}" presName="rootConnector" presStyleLbl="node2" presStyleIdx="0" presStyleCnt="2"/>
      <dgm:spPr/>
    </dgm:pt>
    <dgm:pt modelId="{95CF126B-F7CA-4F61-AC67-32BE5AAE38FD}" type="pres">
      <dgm:prSet presAssocID="{AFEB6642-731A-45D5-8F23-E27964597612}" presName="hierChild4" presStyleCnt="0"/>
      <dgm:spPr/>
    </dgm:pt>
    <dgm:pt modelId="{4AF5B144-3177-4F16-9727-7DCA36A9BEDD}" type="pres">
      <dgm:prSet presAssocID="{AFEB6642-731A-45D5-8F23-E27964597612}" presName="hierChild5" presStyleCnt="0"/>
      <dgm:spPr/>
    </dgm:pt>
    <dgm:pt modelId="{4A5A9E9B-E89D-4394-9C56-F56838441D6B}" type="pres">
      <dgm:prSet presAssocID="{67E0ABBD-BCE0-4BE3-9EF3-317B6200A518}" presName="Name64" presStyleLbl="parChTrans1D2" presStyleIdx="1" presStyleCnt="2"/>
      <dgm:spPr/>
    </dgm:pt>
    <dgm:pt modelId="{3EB22E78-D67F-4CC3-AF0A-7BF5042E84CA}" type="pres">
      <dgm:prSet presAssocID="{76C1900A-B544-42D8-BC7B-21AEE3CA6B08}" presName="hierRoot2" presStyleCnt="0">
        <dgm:presLayoutVars>
          <dgm:hierBranch val="init"/>
        </dgm:presLayoutVars>
      </dgm:prSet>
      <dgm:spPr/>
    </dgm:pt>
    <dgm:pt modelId="{0BFA60E2-18C6-4DE0-8567-5335A3DC4540}" type="pres">
      <dgm:prSet presAssocID="{76C1900A-B544-42D8-BC7B-21AEE3CA6B08}" presName="rootComposite" presStyleCnt="0"/>
      <dgm:spPr/>
    </dgm:pt>
    <dgm:pt modelId="{3BBC482A-E172-4E50-89E1-C798C8DF4512}" type="pres">
      <dgm:prSet presAssocID="{76C1900A-B544-42D8-BC7B-21AEE3CA6B08}" presName="rootText" presStyleLbl="node2" presStyleIdx="1" presStyleCnt="2" custScaleX="104025">
        <dgm:presLayoutVars>
          <dgm:chPref val="3"/>
        </dgm:presLayoutVars>
      </dgm:prSet>
      <dgm:spPr/>
    </dgm:pt>
    <dgm:pt modelId="{EC95853B-B2EC-4588-9DD2-FAE7DA7F77BC}" type="pres">
      <dgm:prSet presAssocID="{76C1900A-B544-42D8-BC7B-21AEE3CA6B08}" presName="rootConnector" presStyleLbl="node2" presStyleIdx="1" presStyleCnt="2"/>
      <dgm:spPr/>
    </dgm:pt>
    <dgm:pt modelId="{A04A579E-FA8A-43D8-A503-1F29A82ECCA0}" type="pres">
      <dgm:prSet presAssocID="{76C1900A-B544-42D8-BC7B-21AEE3CA6B08}" presName="hierChild4" presStyleCnt="0"/>
      <dgm:spPr/>
    </dgm:pt>
    <dgm:pt modelId="{FEF9A81D-30E7-4F2C-8CEE-67ACC74EA65C}" type="pres">
      <dgm:prSet presAssocID="{76C1900A-B544-42D8-BC7B-21AEE3CA6B08}" presName="hierChild5" presStyleCnt="0"/>
      <dgm:spPr/>
    </dgm:pt>
    <dgm:pt modelId="{0D26E7CC-AC57-4194-A8C6-E51BDB9DFF53}" type="pres">
      <dgm:prSet presAssocID="{3D9A7066-0654-4122-80A7-8E73B60CD543}" presName="hierChild3" presStyleCnt="0"/>
      <dgm:spPr/>
    </dgm:pt>
  </dgm:ptLst>
  <dgm:cxnLst>
    <dgm:cxn modelId="{D74CA700-ADBE-474B-99F2-DE52BFD7CE9E}" srcId="{E0BE5110-3DD2-44D3-AAF3-BB234268DD7B}" destId="{3D9A7066-0654-4122-80A7-8E73B60CD543}" srcOrd="0" destOrd="0" parTransId="{4E39B8F7-7F0F-48D5-A011-D564CAEEEDA5}" sibTransId="{619A8AD6-889E-4C4E-BB81-7E561BA4B2BE}"/>
    <dgm:cxn modelId="{A434F41D-FFCC-42AD-B48D-F446FB4F71E9}" srcId="{3D9A7066-0654-4122-80A7-8E73B60CD543}" destId="{76C1900A-B544-42D8-BC7B-21AEE3CA6B08}" srcOrd="1" destOrd="0" parTransId="{67E0ABBD-BCE0-4BE3-9EF3-317B6200A518}" sibTransId="{56C23F09-4C30-4B55-A8F1-D1E1AB8E0953}"/>
    <dgm:cxn modelId="{CE6E7B34-0E11-41F3-BC40-E3AB41C07FA4}" type="presOf" srcId="{AFEB6642-731A-45D5-8F23-E27964597612}" destId="{A8D251E8-C65E-471C-9841-6E99F6593409}" srcOrd="1" destOrd="0" presId="urn:microsoft.com/office/officeart/2009/3/layout/HorizontalOrganizationChart"/>
    <dgm:cxn modelId="{A2A62F46-B87F-463D-88D9-A6D81F87FA1B}" type="presOf" srcId="{AFD6547A-35FF-43D1-A21F-831353ABBC80}" destId="{1A820410-5D1B-4E30-9B51-F4BF1AC8B124}" srcOrd="0" destOrd="0" presId="urn:microsoft.com/office/officeart/2009/3/layout/HorizontalOrganizationChart"/>
    <dgm:cxn modelId="{9B5540A1-52E1-4C76-A7EC-FA9EA36B38B8}" type="presOf" srcId="{76C1900A-B544-42D8-BC7B-21AEE3CA6B08}" destId="{3BBC482A-E172-4E50-89E1-C798C8DF4512}" srcOrd="0" destOrd="0" presId="urn:microsoft.com/office/officeart/2009/3/layout/HorizontalOrganizationChart"/>
    <dgm:cxn modelId="{DC2D5AB9-AC96-4423-9552-5CE5D464DDC7}" type="presOf" srcId="{E0BE5110-3DD2-44D3-AAF3-BB234268DD7B}" destId="{B638426D-02C5-44D1-A7C9-C697F6EBAEC3}" srcOrd="0" destOrd="0" presId="urn:microsoft.com/office/officeart/2009/3/layout/HorizontalOrganizationChart"/>
    <dgm:cxn modelId="{4A7B08C9-FF10-4699-929A-8D15516A39AA}" type="presOf" srcId="{67E0ABBD-BCE0-4BE3-9EF3-317B6200A518}" destId="{4A5A9E9B-E89D-4394-9C56-F56838441D6B}" srcOrd="0" destOrd="0" presId="urn:microsoft.com/office/officeart/2009/3/layout/HorizontalOrganizationChart"/>
    <dgm:cxn modelId="{C925CAE1-D79C-44CA-B19E-9313116F41B4}" type="presOf" srcId="{76C1900A-B544-42D8-BC7B-21AEE3CA6B08}" destId="{EC95853B-B2EC-4588-9DD2-FAE7DA7F77BC}" srcOrd="1" destOrd="0" presId="urn:microsoft.com/office/officeart/2009/3/layout/HorizontalOrganizationChart"/>
    <dgm:cxn modelId="{C23753E6-FB22-46AF-A4D6-AE440D4647C9}" type="presOf" srcId="{3D9A7066-0654-4122-80A7-8E73B60CD543}" destId="{9B8C5330-FA13-4CAD-9F0C-288D8A7FF2C1}" srcOrd="0" destOrd="0" presId="urn:microsoft.com/office/officeart/2009/3/layout/HorizontalOrganizationChart"/>
    <dgm:cxn modelId="{F87632EC-6919-4458-A423-586EB8D44876}" type="presOf" srcId="{AFEB6642-731A-45D5-8F23-E27964597612}" destId="{7B8CDCE1-FF74-4D0F-B7D8-091AECC95A15}" srcOrd="0" destOrd="0" presId="urn:microsoft.com/office/officeart/2009/3/layout/HorizontalOrganizationChart"/>
    <dgm:cxn modelId="{66CCEEF9-394B-496A-95D2-C6DDE1D41B21}" type="presOf" srcId="{3D9A7066-0654-4122-80A7-8E73B60CD543}" destId="{377FB7A4-72A5-46EE-8279-73342CFBB434}" srcOrd="1" destOrd="0" presId="urn:microsoft.com/office/officeart/2009/3/layout/HorizontalOrganizationChart"/>
    <dgm:cxn modelId="{A6A28EFC-0F82-4A68-992C-71260AC26360}" srcId="{3D9A7066-0654-4122-80A7-8E73B60CD543}" destId="{AFEB6642-731A-45D5-8F23-E27964597612}" srcOrd="0" destOrd="0" parTransId="{AFD6547A-35FF-43D1-A21F-831353ABBC80}" sibTransId="{4A4E1366-D706-4EA3-992F-C81CEFF217CB}"/>
    <dgm:cxn modelId="{0BFE3E18-B653-43F0-959B-9BF229A1D6BC}" type="presParOf" srcId="{B638426D-02C5-44D1-A7C9-C697F6EBAEC3}" destId="{E4688A1B-2507-41A9-9DDF-1FB2FF47CD86}" srcOrd="0" destOrd="0" presId="urn:microsoft.com/office/officeart/2009/3/layout/HorizontalOrganizationChart"/>
    <dgm:cxn modelId="{AEFDA69A-395B-4250-84A5-F6BC5D40DE7F}" type="presParOf" srcId="{E4688A1B-2507-41A9-9DDF-1FB2FF47CD86}" destId="{C774FC3D-E004-414D-9075-61877C73B4CC}" srcOrd="0" destOrd="0" presId="urn:microsoft.com/office/officeart/2009/3/layout/HorizontalOrganizationChart"/>
    <dgm:cxn modelId="{50F1AC6F-958F-4367-95A5-F2D7497948A9}" type="presParOf" srcId="{C774FC3D-E004-414D-9075-61877C73B4CC}" destId="{9B8C5330-FA13-4CAD-9F0C-288D8A7FF2C1}" srcOrd="0" destOrd="0" presId="urn:microsoft.com/office/officeart/2009/3/layout/HorizontalOrganizationChart"/>
    <dgm:cxn modelId="{12DEB63D-D25F-43CF-9B25-18FC0C5702CF}" type="presParOf" srcId="{C774FC3D-E004-414D-9075-61877C73B4CC}" destId="{377FB7A4-72A5-46EE-8279-73342CFBB434}" srcOrd="1" destOrd="0" presId="urn:microsoft.com/office/officeart/2009/3/layout/HorizontalOrganizationChart"/>
    <dgm:cxn modelId="{47264044-BE8D-4B92-9A51-24372295B696}" type="presParOf" srcId="{E4688A1B-2507-41A9-9DDF-1FB2FF47CD86}" destId="{7F359D6B-2DF1-41CA-BEAB-BA6B61C7A8A8}" srcOrd="1" destOrd="0" presId="urn:microsoft.com/office/officeart/2009/3/layout/HorizontalOrganizationChart"/>
    <dgm:cxn modelId="{F5FF4D30-EBB8-47F9-A993-FEE71D436FCA}" type="presParOf" srcId="{7F359D6B-2DF1-41CA-BEAB-BA6B61C7A8A8}" destId="{1A820410-5D1B-4E30-9B51-F4BF1AC8B124}" srcOrd="0" destOrd="0" presId="urn:microsoft.com/office/officeart/2009/3/layout/HorizontalOrganizationChart"/>
    <dgm:cxn modelId="{F49C7293-1B96-4039-B9A1-279D6F193C6C}" type="presParOf" srcId="{7F359D6B-2DF1-41CA-BEAB-BA6B61C7A8A8}" destId="{8F9CB8DF-3082-4345-8A79-3421BF885E86}" srcOrd="1" destOrd="0" presId="urn:microsoft.com/office/officeart/2009/3/layout/HorizontalOrganizationChart"/>
    <dgm:cxn modelId="{65C690F0-FD8F-4548-BEF3-3B84B3F9BC24}" type="presParOf" srcId="{8F9CB8DF-3082-4345-8A79-3421BF885E86}" destId="{24E06A7C-A2EB-417E-B700-D67081C5E880}" srcOrd="0" destOrd="0" presId="urn:microsoft.com/office/officeart/2009/3/layout/HorizontalOrganizationChart"/>
    <dgm:cxn modelId="{0F5F51B0-B171-4111-BD36-5DCA4ADA3623}" type="presParOf" srcId="{24E06A7C-A2EB-417E-B700-D67081C5E880}" destId="{7B8CDCE1-FF74-4D0F-B7D8-091AECC95A15}" srcOrd="0" destOrd="0" presId="urn:microsoft.com/office/officeart/2009/3/layout/HorizontalOrganizationChart"/>
    <dgm:cxn modelId="{738996AD-E998-4053-9C84-8A3A9DA40A33}" type="presParOf" srcId="{24E06A7C-A2EB-417E-B700-D67081C5E880}" destId="{A8D251E8-C65E-471C-9841-6E99F6593409}" srcOrd="1" destOrd="0" presId="urn:microsoft.com/office/officeart/2009/3/layout/HorizontalOrganizationChart"/>
    <dgm:cxn modelId="{711F0A10-FE05-4F75-99BD-B878CABD10B8}" type="presParOf" srcId="{8F9CB8DF-3082-4345-8A79-3421BF885E86}" destId="{95CF126B-F7CA-4F61-AC67-32BE5AAE38FD}" srcOrd="1" destOrd="0" presId="urn:microsoft.com/office/officeart/2009/3/layout/HorizontalOrganizationChart"/>
    <dgm:cxn modelId="{94BEB01B-AA43-4B2E-A735-A7203EED951D}" type="presParOf" srcId="{8F9CB8DF-3082-4345-8A79-3421BF885E86}" destId="{4AF5B144-3177-4F16-9727-7DCA36A9BEDD}" srcOrd="2" destOrd="0" presId="urn:microsoft.com/office/officeart/2009/3/layout/HorizontalOrganizationChart"/>
    <dgm:cxn modelId="{403C4A32-1276-432C-997D-D6D46720B94E}" type="presParOf" srcId="{7F359D6B-2DF1-41CA-BEAB-BA6B61C7A8A8}" destId="{4A5A9E9B-E89D-4394-9C56-F56838441D6B}" srcOrd="2" destOrd="0" presId="urn:microsoft.com/office/officeart/2009/3/layout/HorizontalOrganizationChart"/>
    <dgm:cxn modelId="{7AF78F3B-8A3B-41F1-BD36-B20088FA9065}" type="presParOf" srcId="{7F359D6B-2DF1-41CA-BEAB-BA6B61C7A8A8}" destId="{3EB22E78-D67F-4CC3-AF0A-7BF5042E84CA}" srcOrd="3" destOrd="0" presId="urn:microsoft.com/office/officeart/2009/3/layout/HorizontalOrganizationChart"/>
    <dgm:cxn modelId="{6554A9B8-42EE-4534-98DA-D154C59F4AC1}" type="presParOf" srcId="{3EB22E78-D67F-4CC3-AF0A-7BF5042E84CA}" destId="{0BFA60E2-18C6-4DE0-8567-5335A3DC4540}" srcOrd="0" destOrd="0" presId="urn:microsoft.com/office/officeart/2009/3/layout/HorizontalOrganizationChart"/>
    <dgm:cxn modelId="{6AA6B07D-0291-4BDC-9004-5DFD984D2E77}" type="presParOf" srcId="{0BFA60E2-18C6-4DE0-8567-5335A3DC4540}" destId="{3BBC482A-E172-4E50-89E1-C798C8DF4512}" srcOrd="0" destOrd="0" presId="urn:microsoft.com/office/officeart/2009/3/layout/HorizontalOrganizationChart"/>
    <dgm:cxn modelId="{866F0151-47AB-4E0C-A663-A4CE558B897D}" type="presParOf" srcId="{0BFA60E2-18C6-4DE0-8567-5335A3DC4540}" destId="{EC95853B-B2EC-4588-9DD2-FAE7DA7F77BC}" srcOrd="1" destOrd="0" presId="urn:microsoft.com/office/officeart/2009/3/layout/HorizontalOrganizationChart"/>
    <dgm:cxn modelId="{1AA38329-23BD-4DEE-9AF2-FDCF10E8FDAF}" type="presParOf" srcId="{3EB22E78-D67F-4CC3-AF0A-7BF5042E84CA}" destId="{A04A579E-FA8A-43D8-A503-1F29A82ECCA0}" srcOrd="1" destOrd="0" presId="urn:microsoft.com/office/officeart/2009/3/layout/HorizontalOrganizationChart"/>
    <dgm:cxn modelId="{324AC1F9-B229-4BC8-8369-DDEC9C915E8E}" type="presParOf" srcId="{3EB22E78-D67F-4CC3-AF0A-7BF5042E84CA}" destId="{FEF9A81D-30E7-4F2C-8CEE-67ACC74EA65C}" srcOrd="2" destOrd="0" presId="urn:microsoft.com/office/officeart/2009/3/layout/HorizontalOrganizationChart"/>
    <dgm:cxn modelId="{4EB2593E-6D8C-4B75-A62D-7D9AB4B5A633}" type="presParOf" srcId="{E4688A1B-2507-41A9-9DDF-1FB2FF47CD86}" destId="{0D26E7CC-AC57-4194-A8C6-E51BDB9DFF5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D22C70-4ECB-4E11-A2B8-B854648F49D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B5621F-41DD-4BF2-A62E-C3513816D466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Chaque élément manquant ou imprécis se retournera contre l’entreprise car</a:t>
          </a:r>
        </a:p>
      </dgm:t>
    </dgm:pt>
    <dgm:pt modelId="{47D26C7A-D74A-40A4-802E-F273DD764E79}" type="parTrans" cxnId="{7B062849-85AD-47BF-8024-D603A0A747F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66C7AA-1750-4656-9442-DC60CF2F024F}" type="sibTrans" cxnId="{7B062849-85AD-47BF-8024-D603A0A747F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781D04-AC87-4078-B0E4-86AEBAC78495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il peut être assimilé à une incompétence de l’entreprise émettrice ou à une volonté de dissimuler ou de tromper le client</a:t>
          </a:r>
        </a:p>
      </dgm:t>
    </dgm:pt>
    <dgm:pt modelId="{F3E7AD9A-092F-4821-A86A-1656798B9D96}" type="parTrans" cxnId="{1715D29B-F0C3-4BD6-A86D-C56F3B24C098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95E5C1-3B02-4BBD-B33C-F8663187F67C}" type="sibTrans" cxnId="{1715D29B-F0C3-4BD6-A86D-C56F3B24C098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25CA40-18BD-4FBC-8D60-628E611F7092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il fait perdre du temps, en obligeant le client à recontacter l’entreprise pour lever les imprécisions</a:t>
          </a:r>
        </a:p>
      </dgm:t>
    </dgm:pt>
    <dgm:pt modelId="{93DFF6C3-D2C9-4908-925A-98A2A82EF3D5}" type="parTrans" cxnId="{C353B00F-760D-4713-82CF-9CB413D7750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67352D-73AB-462D-8A91-E3B59A8AA116}" type="sibTrans" cxnId="{C353B00F-760D-4713-82CF-9CB413D7750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C5882F-31CA-4909-9266-4AF8E0977C13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les imprécisions non levées avant la signature du contrat peuvent entraîner des conflits lors de la livraison ou du paiement, voire des procès</a:t>
          </a:r>
        </a:p>
      </dgm:t>
    </dgm:pt>
    <dgm:pt modelId="{E1A25C64-04FC-4681-84CB-F2EC8F24ABD1}" type="parTrans" cxnId="{BB54A0C6-8C1B-4109-A920-A9D888C6783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812E84-2257-4FA3-951F-31E443117ADC}" type="sibTrans" cxnId="{BB54A0C6-8C1B-4109-A920-A9D888C6783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21BA47-DC29-4FB8-8F6F-F558B62799DD}" type="pres">
      <dgm:prSet presAssocID="{36D22C70-4ECB-4E11-A2B8-B854648F49D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A6AB666-15E9-4B9E-AEE7-E065DB9EE716}" type="pres">
      <dgm:prSet presAssocID="{20B5621F-41DD-4BF2-A62E-C3513816D466}" presName="root" presStyleCnt="0"/>
      <dgm:spPr/>
    </dgm:pt>
    <dgm:pt modelId="{E55410FB-D532-4B56-B8A2-2001EDB2611E}" type="pres">
      <dgm:prSet presAssocID="{20B5621F-41DD-4BF2-A62E-C3513816D466}" presName="rootComposite" presStyleCnt="0"/>
      <dgm:spPr/>
    </dgm:pt>
    <dgm:pt modelId="{5A2AAC80-372A-4451-9A18-28DB5A6CC8ED}" type="pres">
      <dgm:prSet presAssocID="{20B5621F-41DD-4BF2-A62E-C3513816D466}" presName="rootText" presStyleLbl="node1" presStyleIdx="0" presStyleCnt="1" custScaleX="323231"/>
      <dgm:spPr/>
    </dgm:pt>
    <dgm:pt modelId="{76848D1B-7AF0-4612-B11B-B80B99F82AEB}" type="pres">
      <dgm:prSet presAssocID="{20B5621F-41DD-4BF2-A62E-C3513816D466}" presName="rootConnector" presStyleLbl="node1" presStyleIdx="0" presStyleCnt="1"/>
      <dgm:spPr/>
    </dgm:pt>
    <dgm:pt modelId="{BC272178-79B1-475B-BFEB-2FD44D7B2E8A}" type="pres">
      <dgm:prSet presAssocID="{20B5621F-41DD-4BF2-A62E-C3513816D466}" presName="childShape" presStyleCnt="0"/>
      <dgm:spPr/>
    </dgm:pt>
    <dgm:pt modelId="{09699773-827A-4952-B70D-B82140A45CF4}" type="pres">
      <dgm:prSet presAssocID="{F3E7AD9A-092F-4821-A86A-1656798B9D96}" presName="Name13" presStyleLbl="parChTrans1D2" presStyleIdx="0" presStyleCnt="3"/>
      <dgm:spPr/>
    </dgm:pt>
    <dgm:pt modelId="{17889417-0970-487A-9780-83FE609F3A9A}" type="pres">
      <dgm:prSet presAssocID="{51781D04-AC87-4078-B0E4-86AEBAC78495}" presName="childText" presStyleLbl="bgAcc1" presStyleIdx="0" presStyleCnt="3" custScaleX="492259" custScaleY="77933" custLinFactNeighborX="1880">
        <dgm:presLayoutVars>
          <dgm:bulletEnabled val="1"/>
        </dgm:presLayoutVars>
      </dgm:prSet>
      <dgm:spPr/>
    </dgm:pt>
    <dgm:pt modelId="{2D098148-E1EE-4F01-8015-A17465498B9A}" type="pres">
      <dgm:prSet presAssocID="{93DFF6C3-D2C9-4908-925A-98A2A82EF3D5}" presName="Name13" presStyleLbl="parChTrans1D2" presStyleIdx="1" presStyleCnt="3"/>
      <dgm:spPr/>
    </dgm:pt>
    <dgm:pt modelId="{5CF64E0F-FD26-442C-BCAE-BEE2EE5BD867}" type="pres">
      <dgm:prSet presAssocID="{5325CA40-18BD-4FBC-8D60-628E611F7092}" presName="childText" presStyleLbl="bgAcc1" presStyleIdx="1" presStyleCnt="3" custScaleX="492259" custScaleY="77933" custLinFactNeighborX="1880">
        <dgm:presLayoutVars>
          <dgm:bulletEnabled val="1"/>
        </dgm:presLayoutVars>
      </dgm:prSet>
      <dgm:spPr/>
    </dgm:pt>
    <dgm:pt modelId="{4BDCD692-E25B-4EB1-9CE9-710774141E52}" type="pres">
      <dgm:prSet presAssocID="{E1A25C64-04FC-4681-84CB-F2EC8F24ABD1}" presName="Name13" presStyleLbl="parChTrans1D2" presStyleIdx="2" presStyleCnt="3"/>
      <dgm:spPr/>
    </dgm:pt>
    <dgm:pt modelId="{5AE9EFA5-8721-4A94-9765-E516C0611E08}" type="pres">
      <dgm:prSet presAssocID="{96C5882F-31CA-4909-9266-4AF8E0977C13}" presName="childText" presStyleLbl="bgAcc1" presStyleIdx="2" presStyleCnt="3" custScaleX="492259">
        <dgm:presLayoutVars>
          <dgm:bulletEnabled val="1"/>
        </dgm:presLayoutVars>
      </dgm:prSet>
      <dgm:spPr/>
    </dgm:pt>
  </dgm:ptLst>
  <dgm:cxnLst>
    <dgm:cxn modelId="{7A2BAA0E-2DB4-4E92-866B-D045A57A077B}" type="presOf" srcId="{20B5621F-41DD-4BF2-A62E-C3513816D466}" destId="{76848D1B-7AF0-4612-B11B-B80B99F82AEB}" srcOrd="1" destOrd="0" presId="urn:microsoft.com/office/officeart/2005/8/layout/hierarchy3"/>
    <dgm:cxn modelId="{C353B00F-760D-4713-82CF-9CB413D77501}" srcId="{20B5621F-41DD-4BF2-A62E-C3513816D466}" destId="{5325CA40-18BD-4FBC-8D60-628E611F7092}" srcOrd="1" destOrd="0" parTransId="{93DFF6C3-D2C9-4908-925A-98A2A82EF3D5}" sibTransId="{FC67352D-73AB-462D-8A91-E3B59A8AA116}"/>
    <dgm:cxn modelId="{F5EABC2C-BDD0-4777-A235-EC9EFA3DD27E}" type="presOf" srcId="{96C5882F-31CA-4909-9266-4AF8E0977C13}" destId="{5AE9EFA5-8721-4A94-9765-E516C0611E08}" srcOrd="0" destOrd="0" presId="urn:microsoft.com/office/officeart/2005/8/layout/hierarchy3"/>
    <dgm:cxn modelId="{DEA8D13E-1D0F-4C51-81DF-CE51E828B48E}" type="presOf" srcId="{93DFF6C3-D2C9-4908-925A-98A2A82EF3D5}" destId="{2D098148-E1EE-4F01-8015-A17465498B9A}" srcOrd="0" destOrd="0" presId="urn:microsoft.com/office/officeart/2005/8/layout/hierarchy3"/>
    <dgm:cxn modelId="{C835FF3F-69E1-486F-8998-6633AE53E73E}" type="presOf" srcId="{51781D04-AC87-4078-B0E4-86AEBAC78495}" destId="{17889417-0970-487A-9780-83FE609F3A9A}" srcOrd="0" destOrd="0" presId="urn:microsoft.com/office/officeart/2005/8/layout/hierarchy3"/>
    <dgm:cxn modelId="{C6D4A263-E64C-47C9-8218-001F47D4194D}" type="presOf" srcId="{36D22C70-4ECB-4E11-A2B8-B854648F49DE}" destId="{B521BA47-DC29-4FB8-8F6F-F558B62799DD}" srcOrd="0" destOrd="0" presId="urn:microsoft.com/office/officeart/2005/8/layout/hierarchy3"/>
    <dgm:cxn modelId="{7B062849-85AD-47BF-8024-D603A0A747FC}" srcId="{36D22C70-4ECB-4E11-A2B8-B854648F49DE}" destId="{20B5621F-41DD-4BF2-A62E-C3513816D466}" srcOrd="0" destOrd="0" parTransId="{47D26C7A-D74A-40A4-802E-F273DD764E79}" sibTransId="{A266C7AA-1750-4656-9442-DC60CF2F024F}"/>
    <dgm:cxn modelId="{97275D49-DD00-4D56-9C42-66E7CD68ABA7}" type="presOf" srcId="{E1A25C64-04FC-4681-84CB-F2EC8F24ABD1}" destId="{4BDCD692-E25B-4EB1-9CE9-710774141E52}" srcOrd="0" destOrd="0" presId="urn:microsoft.com/office/officeart/2005/8/layout/hierarchy3"/>
    <dgm:cxn modelId="{5FE37270-19D8-4466-B183-0766D229B32F}" type="presOf" srcId="{5325CA40-18BD-4FBC-8D60-628E611F7092}" destId="{5CF64E0F-FD26-442C-BCAE-BEE2EE5BD867}" srcOrd="0" destOrd="0" presId="urn:microsoft.com/office/officeart/2005/8/layout/hierarchy3"/>
    <dgm:cxn modelId="{1715D29B-F0C3-4BD6-A86D-C56F3B24C098}" srcId="{20B5621F-41DD-4BF2-A62E-C3513816D466}" destId="{51781D04-AC87-4078-B0E4-86AEBAC78495}" srcOrd="0" destOrd="0" parTransId="{F3E7AD9A-092F-4821-A86A-1656798B9D96}" sibTransId="{B095E5C1-3B02-4BBD-B33C-F8663187F67C}"/>
    <dgm:cxn modelId="{B71EC9A0-ACE9-4C0A-ACB7-4EC0205A0681}" type="presOf" srcId="{F3E7AD9A-092F-4821-A86A-1656798B9D96}" destId="{09699773-827A-4952-B70D-B82140A45CF4}" srcOrd="0" destOrd="0" presId="urn:microsoft.com/office/officeart/2005/8/layout/hierarchy3"/>
    <dgm:cxn modelId="{BB54A0C6-8C1B-4109-A920-A9D888C6783C}" srcId="{20B5621F-41DD-4BF2-A62E-C3513816D466}" destId="{96C5882F-31CA-4909-9266-4AF8E0977C13}" srcOrd="2" destOrd="0" parTransId="{E1A25C64-04FC-4681-84CB-F2EC8F24ABD1}" sibTransId="{22812E84-2257-4FA3-951F-31E443117ADC}"/>
    <dgm:cxn modelId="{D21C8ECA-19EB-4660-994A-E8C904C5952F}" type="presOf" srcId="{20B5621F-41DD-4BF2-A62E-C3513816D466}" destId="{5A2AAC80-372A-4451-9A18-28DB5A6CC8ED}" srcOrd="0" destOrd="0" presId="urn:microsoft.com/office/officeart/2005/8/layout/hierarchy3"/>
    <dgm:cxn modelId="{596E7673-9721-43CE-A210-8719EB54383D}" type="presParOf" srcId="{B521BA47-DC29-4FB8-8F6F-F558B62799DD}" destId="{BA6AB666-15E9-4B9E-AEE7-E065DB9EE716}" srcOrd="0" destOrd="0" presId="urn:microsoft.com/office/officeart/2005/8/layout/hierarchy3"/>
    <dgm:cxn modelId="{8796144C-A469-4AC0-A9EB-12AD12E17DD7}" type="presParOf" srcId="{BA6AB666-15E9-4B9E-AEE7-E065DB9EE716}" destId="{E55410FB-D532-4B56-B8A2-2001EDB2611E}" srcOrd="0" destOrd="0" presId="urn:microsoft.com/office/officeart/2005/8/layout/hierarchy3"/>
    <dgm:cxn modelId="{289684F9-8CE7-4DEC-BBA8-E2E95E705328}" type="presParOf" srcId="{E55410FB-D532-4B56-B8A2-2001EDB2611E}" destId="{5A2AAC80-372A-4451-9A18-28DB5A6CC8ED}" srcOrd="0" destOrd="0" presId="urn:microsoft.com/office/officeart/2005/8/layout/hierarchy3"/>
    <dgm:cxn modelId="{9F79CDAD-CE38-44B9-8384-64B1CF269331}" type="presParOf" srcId="{E55410FB-D532-4B56-B8A2-2001EDB2611E}" destId="{76848D1B-7AF0-4612-B11B-B80B99F82AEB}" srcOrd="1" destOrd="0" presId="urn:microsoft.com/office/officeart/2005/8/layout/hierarchy3"/>
    <dgm:cxn modelId="{35BBE7B9-E019-4E27-B07D-40E3E15AC76E}" type="presParOf" srcId="{BA6AB666-15E9-4B9E-AEE7-E065DB9EE716}" destId="{BC272178-79B1-475B-BFEB-2FD44D7B2E8A}" srcOrd="1" destOrd="0" presId="urn:microsoft.com/office/officeart/2005/8/layout/hierarchy3"/>
    <dgm:cxn modelId="{22E5EFC8-0830-4686-8446-8CE5BC8A7EBA}" type="presParOf" srcId="{BC272178-79B1-475B-BFEB-2FD44D7B2E8A}" destId="{09699773-827A-4952-B70D-B82140A45CF4}" srcOrd="0" destOrd="0" presId="urn:microsoft.com/office/officeart/2005/8/layout/hierarchy3"/>
    <dgm:cxn modelId="{6A62E61F-B914-44FA-9B02-A0292665B56C}" type="presParOf" srcId="{BC272178-79B1-475B-BFEB-2FD44D7B2E8A}" destId="{17889417-0970-487A-9780-83FE609F3A9A}" srcOrd="1" destOrd="0" presId="urn:microsoft.com/office/officeart/2005/8/layout/hierarchy3"/>
    <dgm:cxn modelId="{E1A52DF8-9EC1-4A51-8D8D-3380C7C4F980}" type="presParOf" srcId="{BC272178-79B1-475B-BFEB-2FD44D7B2E8A}" destId="{2D098148-E1EE-4F01-8015-A17465498B9A}" srcOrd="2" destOrd="0" presId="urn:microsoft.com/office/officeart/2005/8/layout/hierarchy3"/>
    <dgm:cxn modelId="{BE9ABC1E-29C8-4E5B-84EF-A79405190884}" type="presParOf" srcId="{BC272178-79B1-475B-BFEB-2FD44D7B2E8A}" destId="{5CF64E0F-FD26-442C-BCAE-BEE2EE5BD867}" srcOrd="3" destOrd="0" presId="urn:microsoft.com/office/officeart/2005/8/layout/hierarchy3"/>
    <dgm:cxn modelId="{60D17A4D-1E40-4B88-BD50-FC30FD481E91}" type="presParOf" srcId="{BC272178-79B1-475B-BFEB-2FD44D7B2E8A}" destId="{4BDCD692-E25B-4EB1-9CE9-710774141E52}" srcOrd="4" destOrd="0" presId="urn:microsoft.com/office/officeart/2005/8/layout/hierarchy3"/>
    <dgm:cxn modelId="{9204FC87-F7DF-4721-AE63-E92031F57384}" type="presParOf" srcId="{BC272178-79B1-475B-BFEB-2FD44D7B2E8A}" destId="{5AE9EFA5-8721-4A94-9765-E516C0611E0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A9E9B-E89D-4394-9C56-F56838441D6B}">
      <dsp:nvSpPr>
        <dsp:cNvPr id="0" name=""/>
        <dsp:cNvSpPr/>
      </dsp:nvSpPr>
      <dsp:spPr>
        <a:xfrm>
          <a:off x="5142846" y="2171700"/>
          <a:ext cx="962129" cy="1034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1064" y="0"/>
              </a:lnTo>
              <a:lnTo>
                <a:pt x="481064" y="1034289"/>
              </a:lnTo>
              <a:lnTo>
                <a:pt x="962129" y="103428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20410-5D1B-4E30-9B51-F4BF1AC8B124}">
      <dsp:nvSpPr>
        <dsp:cNvPr id="0" name=""/>
        <dsp:cNvSpPr/>
      </dsp:nvSpPr>
      <dsp:spPr>
        <a:xfrm>
          <a:off x="5142846" y="1137411"/>
          <a:ext cx="962129" cy="1034289"/>
        </a:xfrm>
        <a:custGeom>
          <a:avLst/>
          <a:gdLst/>
          <a:ahLst/>
          <a:cxnLst/>
          <a:rect l="0" t="0" r="0" b="0"/>
          <a:pathLst>
            <a:path>
              <a:moveTo>
                <a:pt x="0" y="1034289"/>
              </a:moveTo>
              <a:lnTo>
                <a:pt x="481064" y="1034289"/>
              </a:lnTo>
              <a:lnTo>
                <a:pt x="481064" y="0"/>
              </a:lnTo>
              <a:lnTo>
                <a:pt x="96212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C5330-FA13-4CAD-9F0C-288D8A7FF2C1}">
      <dsp:nvSpPr>
        <dsp:cNvPr id="0" name=""/>
        <dsp:cNvSpPr/>
      </dsp:nvSpPr>
      <dsp:spPr>
        <a:xfrm>
          <a:off x="7481" y="1163158"/>
          <a:ext cx="5135365" cy="20170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Offre commerciale = Devis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Elle a une répercussion directe sur le développement de l’entreprise et sa pérennisation, voire sa survie</a:t>
          </a:r>
        </a:p>
      </dsp:txBody>
      <dsp:txXfrm>
        <a:off x="7481" y="1163158"/>
        <a:ext cx="5135365" cy="2017083"/>
      </dsp:txXfrm>
    </dsp:sp>
    <dsp:sp modelId="{7B8CDCE1-FF74-4D0F-B7D8-091AECC95A15}">
      <dsp:nvSpPr>
        <dsp:cNvPr id="0" name=""/>
        <dsp:cNvSpPr/>
      </dsp:nvSpPr>
      <dsp:spPr>
        <a:xfrm>
          <a:off x="6104976" y="403787"/>
          <a:ext cx="4976469" cy="1467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 elle est adaptée, elle peut déboucher sur la signature d’un contrat de vente</a:t>
          </a:r>
        </a:p>
      </dsp:txBody>
      <dsp:txXfrm>
        <a:off x="6104976" y="403787"/>
        <a:ext cx="4976469" cy="1467247"/>
      </dsp:txXfrm>
    </dsp:sp>
    <dsp:sp modelId="{3BBC482A-E172-4E50-89E1-C798C8DF4512}">
      <dsp:nvSpPr>
        <dsp:cNvPr id="0" name=""/>
        <dsp:cNvSpPr/>
      </dsp:nvSpPr>
      <dsp:spPr>
        <a:xfrm>
          <a:off x="6104976" y="2472365"/>
          <a:ext cx="5004275" cy="1467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 elle est inadaptée, elle conduira à un rejet de l’offre</a:t>
          </a:r>
        </a:p>
      </dsp:txBody>
      <dsp:txXfrm>
        <a:off x="6104976" y="2472365"/>
        <a:ext cx="5004275" cy="14672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AAC80-372A-4451-9A18-28DB5A6CC8ED}">
      <dsp:nvSpPr>
        <dsp:cNvPr id="0" name=""/>
        <dsp:cNvSpPr/>
      </dsp:nvSpPr>
      <dsp:spPr>
        <a:xfrm>
          <a:off x="2500" y="37984"/>
          <a:ext cx="7177656" cy="1110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Chaque élément manquant ou imprécis se retournera contre l’entreprise car</a:t>
          </a:r>
        </a:p>
      </dsp:txBody>
      <dsp:txXfrm>
        <a:off x="35020" y="70504"/>
        <a:ext cx="7112616" cy="1045258"/>
      </dsp:txXfrm>
    </dsp:sp>
    <dsp:sp modelId="{09699773-827A-4952-B70D-B82140A45CF4}">
      <dsp:nvSpPr>
        <dsp:cNvPr id="0" name=""/>
        <dsp:cNvSpPr/>
      </dsp:nvSpPr>
      <dsp:spPr>
        <a:xfrm>
          <a:off x="720266" y="1148282"/>
          <a:ext cx="720266" cy="710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218"/>
              </a:lnTo>
              <a:lnTo>
                <a:pt x="720266" y="7102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89417-0970-487A-9780-83FE609F3A9A}">
      <dsp:nvSpPr>
        <dsp:cNvPr id="0" name=""/>
        <dsp:cNvSpPr/>
      </dsp:nvSpPr>
      <dsp:spPr>
        <a:xfrm>
          <a:off x="1440532" y="1425857"/>
          <a:ext cx="8744868" cy="86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il peut être assimilé à une incompétence de l’entreprise émettrice ou à une volonté de dissimuler ou de tromper le client</a:t>
          </a:r>
        </a:p>
      </dsp:txBody>
      <dsp:txXfrm>
        <a:off x="1465875" y="1451200"/>
        <a:ext cx="8694182" cy="814602"/>
      </dsp:txXfrm>
    </dsp:sp>
    <dsp:sp modelId="{2D098148-E1EE-4F01-8015-A17465498B9A}">
      <dsp:nvSpPr>
        <dsp:cNvPr id="0" name=""/>
        <dsp:cNvSpPr/>
      </dsp:nvSpPr>
      <dsp:spPr>
        <a:xfrm>
          <a:off x="720266" y="1148282"/>
          <a:ext cx="720266" cy="185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3082"/>
              </a:lnTo>
              <a:lnTo>
                <a:pt x="720266" y="185308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64E0F-FD26-442C-BCAE-BEE2EE5BD867}">
      <dsp:nvSpPr>
        <dsp:cNvPr id="0" name=""/>
        <dsp:cNvSpPr/>
      </dsp:nvSpPr>
      <dsp:spPr>
        <a:xfrm>
          <a:off x="1440532" y="2568720"/>
          <a:ext cx="8744868" cy="86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il fait perdre du temps, en obligeant le client à recontacter l’entreprise pour lever les imprécisions</a:t>
          </a:r>
        </a:p>
      </dsp:txBody>
      <dsp:txXfrm>
        <a:off x="1465875" y="2594063"/>
        <a:ext cx="8694182" cy="814602"/>
      </dsp:txXfrm>
    </dsp:sp>
    <dsp:sp modelId="{4BDCD692-E25B-4EB1-9CE9-710774141E52}">
      <dsp:nvSpPr>
        <dsp:cNvPr id="0" name=""/>
        <dsp:cNvSpPr/>
      </dsp:nvSpPr>
      <dsp:spPr>
        <a:xfrm>
          <a:off x="720266" y="1148282"/>
          <a:ext cx="717765" cy="3118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8450"/>
              </a:lnTo>
              <a:lnTo>
                <a:pt x="717765" y="31184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9EFA5-8721-4A94-9765-E516C0611E08}">
      <dsp:nvSpPr>
        <dsp:cNvPr id="0" name=""/>
        <dsp:cNvSpPr/>
      </dsp:nvSpPr>
      <dsp:spPr>
        <a:xfrm>
          <a:off x="1438031" y="3711584"/>
          <a:ext cx="8744868" cy="1110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les imprécisions non levées avant la signature du contrat peuvent entraîner des conflits lors de la livraison ou du paiement, voire des procès</a:t>
          </a:r>
        </a:p>
      </dsp:txBody>
      <dsp:txXfrm>
        <a:off x="1470551" y="3744104"/>
        <a:ext cx="8679828" cy="1045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L’offre commerciale nationale (devis)</a:t>
            </a:r>
            <a:br>
              <a:rPr lang="fr-FR" sz="3200" b="1" dirty="0"/>
            </a:br>
            <a:r>
              <a:rPr lang="fr-FR" sz="3200" b="1" dirty="0"/>
              <a:t>3.1. Le contenu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151536625"/>
              </p:ext>
            </p:extLst>
          </p:nvPr>
        </p:nvGraphicFramePr>
        <p:xfrm>
          <a:off x="474133" y="1236132"/>
          <a:ext cx="11116733" cy="434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L’offre commerciale nationale (devis)</a:t>
            </a:r>
            <a:br>
              <a:rPr lang="fr-FR" sz="3200" b="1" dirty="0"/>
            </a:br>
            <a:r>
              <a:rPr lang="fr-FR" sz="3200" b="1" dirty="0"/>
              <a:t>3.1. Le contenu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14866" y="1591732"/>
            <a:ext cx="11184467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devis contient tous les éléments importants de ce qui se transformera peut-être en contrat de vente. 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client va l’analyser dans le moindre détail et le comparer aux offres concurrentes. 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doit répondre à toutes les questions que le client peut se poser concernant : </a:t>
            </a:r>
          </a:p>
          <a:p>
            <a:pPr marL="627063" indent="-28575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l’entreprise émettrice du devis, </a:t>
            </a:r>
          </a:p>
          <a:p>
            <a:pPr marL="627063" indent="-28575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la description du produit ou du service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caractéristiques, prix… </a:t>
            </a:r>
          </a:p>
          <a:p>
            <a:pPr marL="627063" indent="-28575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conditions commerciales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remises, avantages particuliers… </a:t>
            </a:r>
          </a:p>
          <a:p>
            <a:pPr marL="627063" indent="-28575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conditions de livraison du produit ou de mise en œuvre du service, </a:t>
            </a:r>
          </a:p>
          <a:p>
            <a:pPr marL="627063" indent="-28575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modalités ou conditions de paiement, </a:t>
            </a:r>
          </a:p>
          <a:p>
            <a:pPr marL="627063" indent="-28575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conditions d’exercice de la garantie. </a:t>
            </a:r>
          </a:p>
        </p:txBody>
      </p:sp>
    </p:spTree>
    <p:extLst>
      <p:ext uri="{BB962C8B-B14F-4D97-AF65-F5344CB8AC3E}">
        <p14:creationId xmlns:p14="http://schemas.microsoft.com/office/powerpoint/2010/main" val="357537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L’offre commerciale nationale (devis)</a:t>
            </a:r>
            <a:br>
              <a:rPr lang="fr-FR" sz="3200" b="1" dirty="0"/>
            </a:br>
            <a:r>
              <a:rPr lang="fr-FR" sz="3200" b="1" dirty="0"/>
              <a:t>3.1. Le contenu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687797025"/>
              </p:ext>
            </p:extLst>
          </p:nvPr>
        </p:nvGraphicFramePr>
        <p:xfrm>
          <a:off x="567265" y="1159933"/>
          <a:ext cx="10185401" cy="4859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660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L’offre commerciale nationale (devis)</a:t>
            </a:r>
            <a:br>
              <a:rPr lang="fr-FR" sz="3200" b="1" dirty="0"/>
            </a:br>
            <a:r>
              <a:rPr lang="fr-FR" sz="3200" b="1" dirty="0"/>
              <a:t>3.2. Mentions obligatoires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1270000" y="1820333"/>
            <a:ext cx="1004993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>
                <a:latin typeface="ITC Century Std Light"/>
              </a:rPr>
              <a:t>Le code du commerce impose, sur tous les documents commerciaux, la présence d’un certain nombre d’informations qui permettent d’identifier l’entreprise émettrice. </a:t>
            </a:r>
          </a:p>
          <a:p>
            <a:pPr algn="just"/>
            <a:endParaRPr lang="fr-FR" sz="2800" dirty="0">
              <a:latin typeface="ITC Century Std Light"/>
            </a:endParaRPr>
          </a:p>
          <a:p>
            <a:pPr algn="ctr"/>
            <a:r>
              <a:rPr lang="fr-FR" sz="3200" dirty="0">
                <a:solidFill>
                  <a:srgbClr val="FFFF00"/>
                </a:solidFill>
                <a:latin typeface="ITC Century Std Light"/>
              </a:rPr>
              <a:t>Le code du commerce ne précise ni l’emplacement, ni la taille de ces informations. Il indique simplement qu’</a:t>
            </a:r>
            <a:r>
              <a:rPr lang="fr-FR" sz="3200" b="1" dirty="0">
                <a:solidFill>
                  <a:srgbClr val="FFFF00"/>
                </a:solidFill>
                <a:latin typeface="ITC Century Std Book"/>
              </a:rPr>
              <a:t>elles doivent être lisibles</a:t>
            </a:r>
            <a:r>
              <a:rPr lang="fr-FR" sz="3200" dirty="0">
                <a:solidFill>
                  <a:srgbClr val="FFFF00"/>
                </a:solidFill>
                <a:latin typeface="ITC Century Std Light"/>
              </a:rPr>
              <a:t>. </a:t>
            </a:r>
            <a:endParaRPr lang="fr-FR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4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L’offre commerciale nationale (devis)</a:t>
            </a:r>
            <a:br>
              <a:rPr lang="fr-FR" sz="3200" b="1" dirty="0"/>
            </a:br>
            <a:r>
              <a:rPr lang="fr-FR" sz="3200" b="1" dirty="0"/>
              <a:t>3.2. Mentions obligatoires</a:t>
            </a:r>
            <a:endParaRPr lang="fr-FR" sz="54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883941"/>
              </p:ext>
            </p:extLst>
          </p:nvPr>
        </p:nvGraphicFramePr>
        <p:xfrm>
          <a:off x="262467" y="1303868"/>
          <a:ext cx="10295466" cy="5244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0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6099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Mentions obligatoires pour les entreprises immatriculées au RCS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R. 123-237 du Code de commerce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0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Obligatoires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raison sociale et le statut juridique de l’entreprise (SA, SARL, etc.)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coordonnées du siège social de l’entreprise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numéro d'identification de l’INSEE = SIREN (9 chiffres)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mention RCS suivie du nom de la ville où se trouve le greffe où elle est immatriculée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capital social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73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Facultatives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code APE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  <a:r>
                        <a:rPr lang="fr-FR" sz="20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uméro de TVA intracommunautaire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73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Sanction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Toute entrave est punie de l'amende prévue pour les contraventions de </a:t>
                      </a:r>
                      <a:b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fr-FR" sz="20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classe (montant maximum de 750 euros)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936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 : ces informations obligatoires s’ajoutent aux informations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obligatoires qui concernent le chiffrage du devis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39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219</TotalTime>
  <Words>454</Words>
  <Application>Microsoft Office PowerPoint</Application>
  <PresentationFormat>Grand écran</PresentationFormat>
  <Paragraphs>41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Century Gothic</vt:lpstr>
      <vt:lpstr>ITC Century Std Book</vt:lpstr>
      <vt:lpstr>ITC Century Std Light</vt:lpstr>
      <vt:lpstr>Symbol</vt:lpstr>
      <vt:lpstr>Wingdings</vt:lpstr>
      <vt:lpstr>Wingdings 3</vt:lpstr>
      <vt:lpstr>Ion</vt:lpstr>
      <vt:lpstr>3. L’offre commerciale nationale (devis) 3.1. Le contenu</vt:lpstr>
      <vt:lpstr>3. L’offre commerciale nationale (devis) 3.1. Le contenu</vt:lpstr>
      <vt:lpstr>3. L’offre commerciale nationale (devis) 3.1. Le contenu</vt:lpstr>
      <vt:lpstr>3. L’offre commerciale nationale (devis) 3.2. Mentions obligatoires</vt:lpstr>
      <vt:lpstr>3. L’offre commerciale nationale (devis) 3.2. Mentions obligatoires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2023-01-11T19:38:43Z</dcterms:modified>
</cp:coreProperties>
</file>