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3E6480-D801-472A-B345-C28A78B4B4A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H"/>
        </a:p>
      </dgm:t>
    </dgm:pt>
    <dgm:pt modelId="{E89ED73F-2576-4D76-B728-6AD5EA741154}">
      <dgm:prSet phldrT="[Texte]"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système d’information a deux finalités </a:t>
          </a:r>
          <a:endParaRPr lang="fr-CH" sz="2000" dirty="0">
            <a:solidFill>
              <a:srgbClr val="FF0000"/>
            </a:solidFill>
          </a:endParaRPr>
        </a:p>
      </dgm:t>
    </dgm:pt>
    <dgm:pt modelId="{7F1DDB49-0646-401B-988A-7C1E1A307D75}" type="parTrans" cxnId="{4C520059-BC1E-4D07-81E3-D9168F63D433}">
      <dgm:prSet/>
      <dgm:spPr/>
      <dgm:t>
        <a:bodyPr/>
        <a:lstStyle/>
        <a:p>
          <a:endParaRPr lang="fr-CH" sz="1600">
            <a:solidFill>
              <a:srgbClr val="FF0000"/>
            </a:solidFill>
          </a:endParaRPr>
        </a:p>
      </dgm:t>
    </dgm:pt>
    <dgm:pt modelId="{8C986195-994E-4DAB-AD43-FE386FD0CEF4}" type="sibTrans" cxnId="{4C520059-BC1E-4D07-81E3-D9168F63D433}">
      <dgm:prSet/>
      <dgm:spPr/>
      <dgm:t>
        <a:bodyPr/>
        <a:lstStyle/>
        <a:p>
          <a:endParaRPr lang="fr-CH" sz="1600">
            <a:solidFill>
              <a:srgbClr val="FF0000"/>
            </a:solidFill>
          </a:endParaRPr>
        </a:p>
      </dgm:t>
    </dgm:pt>
    <dgm:pt modelId="{D09BBBBE-A299-4A24-8892-B55F64BD2284}">
      <dgm:prSet phldrT="[Texte]"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Mettre en œuvre la gestion quotidienne </a:t>
          </a:r>
          <a:r>
            <a:rPr lang="fr-FR" sz="2000" b="1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(achats, ventes, paie, production…)</a:t>
          </a:r>
          <a:endParaRPr lang="fr-CH" sz="2000" dirty="0">
            <a:solidFill>
              <a:srgbClr val="FF0000"/>
            </a:solidFill>
          </a:endParaRPr>
        </a:p>
      </dgm:t>
    </dgm:pt>
    <dgm:pt modelId="{874E9EF6-C2B4-45D9-9E59-76E17B0CEA7F}" type="parTrans" cxnId="{0E56A792-5B15-431D-880F-EDA95D1CAE3C}">
      <dgm:prSet custT="1"/>
      <dgm:spPr/>
      <dgm:t>
        <a:bodyPr/>
        <a:lstStyle/>
        <a:p>
          <a:endParaRPr lang="fr-CH" sz="500">
            <a:solidFill>
              <a:srgbClr val="FF0000"/>
            </a:solidFill>
          </a:endParaRPr>
        </a:p>
      </dgm:t>
    </dgm:pt>
    <dgm:pt modelId="{86FB5696-BA9C-45AB-885A-E3C6601BBDE4}" type="sibTrans" cxnId="{0E56A792-5B15-431D-880F-EDA95D1CAE3C}">
      <dgm:prSet/>
      <dgm:spPr/>
      <dgm:t>
        <a:bodyPr/>
        <a:lstStyle/>
        <a:p>
          <a:endParaRPr lang="fr-CH" sz="1600">
            <a:solidFill>
              <a:srgbClr val="FF0000"/>
            </a:solidFill>
          </a:endParaRPr>
        </a:p>
      </dgm:t>
    </dgm:pt>
    <dgm:pt modelId="{F81E9CE3-27B6-44F9-A017-447B371DCE5E}">
      <dgm:prSet phldrT="[Texte]"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Fournir des informations aux dirigeants </a:t>
          </a:r>
          <a:r>
            <a:rPr lang="fr-FR" sz="2000" b="1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(tableaux de bord, statistiques…) </a:t>
          </a:r>
          <a:endParaRPr lang="fr-CH" sz="2000" dirty="0">
            <a:solidFill>
              <a:srgbClr val="FF0000"/>
            </a:solidFill>
          </a:endParaRPr>
        </a:p>
      </dgm:t>
    </dgm:pt>
    <dgm:pt modelId="{AFD898AB-5ECD-4485-BB99-B76A22C715D0}" type="parTrans" cxnId="{E22CBDF3-58C1-425E-A058-33041FDDF3A6}">
      <dgm:prSet custT="1"/>
      <dgm:spPr/>
      <dgm:t>
        <a:bodyPr/>
        <a:lstStyle/>
        <a:p>
          <a:endParaRPr lang="fr-CH" sz="500">
            <a:solidFill>
              <a:srgbClr val="FF0000"/>
            </a:solidFill>
          </a:endParaRPr>
        </a:p>
      </dgm:t>
    </dgm:pt>
    <dgm:pt modelId="{119B20F0-4768-4CB8-9C1D-B2A5BA08CB6A}" type="sibTrans" cxnId="{E22CBDF3-58C1-425E-A058-33041FDDF3A6}">
      <dgm:prSet/>
      <dgm:spPr/>
      <dgm:t>
        <a:bodyPr/>
        <a:lstStyle/>
        <a:p>
          <a:endParaRPr lang="fr-CH" sz="1600">
            <a:solidFill>
              <a:srgbClr val="FF0000"/>
            </a:solidFill>
          </a:endParaRPr>
        </a:p>
      </dgm:t>
    </dgm:pt>
    <dgm:pt modelId="{E3554AD9-88BE-4E4F-B780-4D066E95A8D8}" type="pres">
      <dgm:prSet presAssocID="{153E6480-D801-472A-B345-C28A78B4B4A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A856511-603E-4BDC-A4BC-489A08310059}" type="pres">
      <dgm:prSet presAssocID="{E89ED73F-2576-4D76-B728-6AD5EA741154}" presName="root1" presStyleCnt="0"/>
      <dgm:spPr/>
    </dgm:pt>
    <dgm:pt modelId="{1EB7422A-FE6B-4AEB-B47E-9167FFAA81E6}" type="pres">
      <dgm:prSet presAssocID="{E89ED73F-2576-4D76-B728-6AD5EA741154}" presName="LevelOneTextNode" presStyleLbl="node0" presStyleIdx="0" presStyleCnt="1" custScaleX="167406" custLinFactNeighborX="-55746" custLinFactNeighborY="-3345">
        <dgm:presLayoutVars>
          <dgm:chPref val="3"/>
        </dgm:presLayoutVars>
      </dgm:prSet>
      <dgm:spPr/>
    </dgm:pt>
    <dgm:pt modelId="{BA1DD144-D998-40FC-9DC0-4BE2441297F1}" type="pres">
      <dgm:prSet presAssocID="{E89ED73F-2576-4D76-B728-6AD5EA741154}" presName="level2hierChild" presStyleCnt="0"/>
      <dgm:spPr/>
    </dgm:pt>
    <dgm:pt modelId="{4AC04864-89D9-41C6-A4FE-1D53D3C38378}" type="pres">
      <dgm:prSet presAssocID="{874E9EF6-C2B4-45D9-9E59-76E17B0CEA7F}" presName="conn2-1" presStyleLbl="parChTrans1D2" presStyleIdx="0" presStyleCnt="2"/>
      <dgm:spPr/>
    </dgm:pt>
    <dgm:pt modelId="{C2E38CEF-58F5-40C3-B9D9-D1DD6AB6C53C}" type="pres">
      <dgm:prSet presAssocID="{874E9EF6-C2B4-45D9-9E59-76E17B0CEA7F}" presName="connTx" presStyleLbl="parChTrans1D2" presStyleIdx="0" presStyleCnt="2"/>
      <dgm:spPr/>
    </dgm:pt>
    <dgm:pt modelId="{D9DC6A61-CF87-4696-8144-C1A4AD6182C5}" type="pres">
      <dgm:prSet presAssocID="{D09BBBBE-A299-4A24-8892-B55F64BD2284}" presName="root2" presStyleCnt="0"/>
      <dgm:spPr/>
    </dgm:pt>
    <dgm:pt modelId="{290A7067-C4AD-4601-9BD5-6E0100E5EA5E}" type="pres">
      <dgm:prSet presAssocID="{D09BBBBE-A299-4A24-8892-B55F64BD2284}" presName="LevelTwoTextNode" presStyleLbl="node2" presStyleIdx="0" presStyleCnt="2" custScaleX="317828" custScaleY="81187">
        <dgm:presLayoutVars>
          <dgm:chPref val="3"/>
        </dgm:presLayoutVars>
      </dgm:prSet>
      <dgm:spPr/>
    </dgm:pt>
    <dgm:pt modelId="{069FEFF1-A932-44DD-9EDB-FAAE821B62C3}" type="pres">
      <dgm:prSet presAssocID="{D09BBBBE-A299-4A24-8892-B55F64BD2284}" presName="level3hierChild" presStyleCnt="0"/>
      <dgm:spPr/>
    </dgm:pt>
    <dgm:pt modelId="{6BDF4FC8-2486-43FB-8E49-296845552B30}" type="pres">
      <dgm:prSet presAssocID="{AFD898AB-5ECD-4485-BB99-B76A22C715D0}" presName="conn2-1" presStyleLbl="parChTrans1D2" presStyleIdx="1" presStyleCnt="2"/>
      <dgm:spPr/>
    </dgm:pt>
    <dgm:pt modelId="{30B33C1E-BFF9-4E18-9535-8CCE5B2859F4}" type="pres">
      <dgm:prSet presAssocID="{AFD898AB-5ECD-4485-BB99-B76A22C715D0}" presName="connTx" presStyleLbl="parChTrans1D2" presStyleIdx="1" presStyleCnt="2"/>
      <dgm:spPr/>
    </dgm:pt>
    <dgm:pt modelId="{3A1DA003-F47C-4A84-AB09-EB069EB175D2}" type="pres">
      <dgm:prSet presAssocID="{F81E9CE3-27B6-44F9-A017-447B371DCE5E}" presName="root2" presStyleCnt="0"/>
      <dgm:spPr/>
    </dgm:pt>
    <dgm:pt modelId="{CDD0B7A5-1503-4594-86B3-87144350BCC4}" type="pres">
      <dgm:prSet presAssocID="{F81E9CE3-27B6-44F9-A017-447B371DCE5E}" presName="LevelTwoTextNode" presStyleLbl="node2" presStyleIdx="1" presStyleCnt="2" custScaleX="317828" custScaleY="81187">
        <dgm:presLayoutVars>
          <dgm:chPref val="3"/>
        </dgm:presLayoutVars>
      </dgm:prSet>
      <dgm:spPr/>
    </dgm:pt>
    <dgm:pt modelId="{8F3D0EBB-B5A1-4C1D-8D80-ACB4C33E1C37}" type="pres">
      <dgm:prSet presAssocID="{F81E9CE3-27B6-44F9-A017-447B371DCE5E}" presName="level3hierChild" presStyleCnt="0"/>
      <dgm:spPr/>
    </dgm:pt>
  </dgm:ptLst>
  <dgm:cxnLst>
    <dgm:cxn modelId="{BD2C3714-BC17-40C0-97CD-EEF178DD74D4}" type="presOf" srcId="{AFD898AB-5ECD-4485-BB99-B76A22C715D0}" destId="{6BDF4FC8-2486-43FB-8E49-296845552B30}" srcOrd="0" destOrd="0" presId="urn:microsoft.com/office/officeart/2005/8/layout/hierarchy2"/>
    <dgm:cxn modelId="{5736A422-0E08-484B-A358-65D94C4D50E8}" type="presOf" srcId="{E89ED73F-2576-4D76-B728-6AD5EA741154}" destId="{1EB7422A-FE6B-4AEB-B47E-9167FFAA81E6}" srcOrd="0" destOrd="0" presId="urn:microsoft.com/office/officeart/2005/8/layout/hierarchy2"/>
    <dgm:cxn modelId="{4C520059-BC1E-4D07-81E3-D9168F63D433}" srcId="{153E6480-D801-472A-B345-C28A78B4B4A5}" destId="{E89ED73F-2576-4D76-B728-6AD5EA741154}" srcOrd="0" destOrd="0" parTransId="{7F1DDB49-0646-401B-988A-7C1E1A307D75}" sibTransId="{8C986195-994E-4DAB-AD43-FE386FD0CEF4}"/>
    <dgm:cxn modelId="{1C0FD17C-5A6A-47D4-9212-FD9C1963E1D8}" type="presOf" srcId="{874E9EF6-C2B4-45D9-9E59-76E17B0CEA7F}" destId="{C2E38CEF-58F5-40C3-B9D9-D1DD6AB6C53C}" srcOrd="1" destOrd="0" presId="urn:microsoft.com/office/officeart/2005/8/layout/hierarchy2"/>
    <dgm:cxn modelId="{0E56A792-5B15-431D-880F-EDA95D1CAE3C}" srcId="{E89ED73F-2576-4D76-B728-6AD5EA741154}" destId="{D09BBBBE-A299-4A24-8892-B55F64BD2284}" srcOrd="0" destOrd="0" parTransId="{874E9EF6-C2B4-45D9-9E59-76E17B0CEA7F}" sibTransId="{86FB5696-BA9C-45AB-885A-E3C6601BBDE4}"/>
    <dgm:cxn modelId="{37F5BEA3-E0EC-4446-9B2F-1A53DDF7E7A9}" type="presOf" srcId="{AFD898AB-5ECD-4485-BB99-B76A22C715D0}" destId="{30B33C1E-BFF9-4E18-9535-8CCE5B2859F4}" srcOrd="1" destOrd="0" presId="urn:microsoft.com/office/officeart/2005/8/layout/hierarchy2"/>
    <dgm:cxn modelId="{C1E0F7C4-B5BE-4688-A2C7-CC1D433CE77A}" type="presOf" srcId="{874E9EF6-C2B4-45D9-9E59-76E17B0CEA7F}" destId="{4AC04864-89D9-41C6-A4FE-1D53D3C38378}" srcOrd="0" destOrd="0" presId="urn:microsoft.com/office/officeart/2005/8/layout/hierarchy2"/>
    <dgm:cxn modelId="{3A8862E4-2512-4A02-AE84-788A93E1B9F1}" type="presOf" srcId="{153E6480-D801-472A-B345-C28A78B4B4A5}" destId="{E3554AD9-88BE-4E4F-B780-4D066E95A8D8}" srcOrd="0" destOrd="0" presId="urn:microsoft.com/office/officeart/2005/8/layout/hierarchy2"/>
    <dgm:cxn modelId="{F6D1FFEC-1003-47C9-B911-7A8E700AD95D}" type="presOf" srcId="{D09BBBBE-A299-4A24-8892-B55F64BD2284}" destId="{290A7067-C4AD-4601-9BD5-6E0100E5EA5E}" srcOrd="0" destOrd="0" presId="urn:microsoft.com/office/officeart/2005/8/layout/hierarchy2"/>
    <dgm:cxn modelId="{E22CBDF3-58C1-425E-A058-33041FDDF3A6}" srcId="{E89ED73F-2576-4D76-B728-6AD5EA741154}" destId="{F81E9CE3-27B6-44F9-A017-447B371DCE5E}" srcOrd="1" destOrd="0" parTransId="{AFD898AB-5ECD-4485-BB99-B76A22C715D0}" sibTransId="{119B20F0-4768-4CB8-9C1D-B2A5BA08CB6A}"/>
    <dgm:cxn modelId="{9DD548F7-8B02-4D91-BBA4-B31B5C361A03}" type="presOf" srcId="{F81E9CE3-27B6-44F9-A017-447B371DCE5E}" destId="{CDD0B7A5-1503-4594-86B3-87144350BCC4}" srcOrd="0" destOrd="0" presId="urn:microsoft.com/office/officeart/2005/8/layout/hierarchy2"/>
    <dgm:cxn modelId="{76280596-EFB8-4D59-B6F6-02CB34EB1F28}" type="presParOf" srcId="{E3554AD9-88BE-4E4F-B780-4D066E95A8D8}" destId="{3A856511-603E-4BDC-A4BC-489A08310059}" srcOrd="0" destOrd="0" presId="urn:microsoft.com/office/officeart/2005/8/layout/hierarchy2"/>
    <dgm:cxn modelId="{FDB9BDDC-B4C2-49E9-9D76-9641C71DC32C}" type="presParOf" srcId="{3A856511-603E-4BDC-A4BC-489A08310059}" destId="{1EB7422A-FE6B-4AEB-B47E-9167FFAA81E6}" srcOrd="0" destOrd="0" presId="urn:microsoft.com/office/officeart/2005/8/layout/hierarchy2"/>
    <dgm:cxn modelId="{F987D448-CD50-47A7-BE18-58EA7AFDE3C2}" type="presParOf" srcId="{3A856511-603E-4BDC-A4BC-489A08310059}" destId="{BA1DD144-D998-40FC-9DC0-4BE2441297F1}" srcOrd="1" destOrd="0" presId="urn:microsoft.com/office/officeart/2005/8/layout/hierarchy2"/>
    <dgm:cxn modelId="{4F4288C4-E542-48DE-9737-FE3BE62329B7}" type="presParOf" srcId="{BA1DD144-D998-40FC-9DC0-4BE2441297F1}" destId="{4AC04864-89D9-41C6-A4FE-1D53D3C38378}" srcOrd="0" destOrd="0" presId="urn:microsoft.com/office/officeart/2005/8/layout/hierarchy2"/>
    <dgm:cxn modelId="{790515ED-2D61-4168-82D0-F0FE4D53B45D}" type="presParOf" srcId="{4AC04864-89D9-41C6-A4FE-1D53D3C38378}" destId="{C2E38CEF-58F5-40C3-B9D9-D1DD6AB6C53C}" srcOrd="0" destOrd="0" presId="urn:microsoft.com/office/officeart/2005/8/layout/hierarchy2"/>
    <dgm:cxn modelId="{2496EA0E-CE1C-49A0-8AA1-AD7F5D8996F8}" type="presParOf" srcId="{BA1DD144-D998-40FC-9DC0-4BE2441297F1}" destId="{D9DC6A61-CF87-4696-8144-C1A4AD6182C5}" srcOrd="1" destOrd="0" presId="urn:microsoft.com/office/officeart/2005/8/layout/hierarchy2"/>
    <dgm:cxn modelId="{49EFC9AE-7F13-43FD-B145-1AC70E20FAD1}" type="presParOf" srcId="{D9DC6A61-CF87-4696-8144-C1A4AD6182C5}" destId="{290A7067-C4AD-4601-9BD5-6E0100E5EA5E}" srcOrd="0" destOrd="0" presId="urn:microsoft.com/office/officeart/2005/8/layout/hierarchy2"/>
    <dgm:cxn modelId="{3DFFA6F6-7A5F-40F4-B32C-00668AA393B8}" type="presParOf" srcId="{D9DC6A61-CF87-4696-8144-C1A4AD6182C5}" destId="{069FEFF1-A932-44DD-9EDB-FAAE821B62C3}" srcOrd="1" destOrd="0" presId="urn:microsoft.com/office/officeart/2005/8/layout/hierarchy2"/>
    <dgm:cxn modelId="{83475EBF-0A80-4ACA-90C1-C8AD85FF8AFE}" type="presParOf" srcId="{BA1DD144-D998-40FC-9DC0-4BE2441297F1}" destId="{6BDF4FC8-2486-43FB-8E49-296845552B30}" srcOrd="2" destOrd="0" presId="urn:microsoft.com/office/officeart/2005/8/layout/hierarchy2"/>
    <dgm:cxn modelId="{584FF485-E7C8-4591-9F6C-844BE020962A}" type="presParOf" srcId="{6BDF4FC8-2486-43FB-8E49-296845552B30}" destId="{30B33C1E-BFF9-4E18-9535-8CCE5B2859F4}" srcOrd="0" destOrd="0" presId="urn:microsoft.com/office/officeart/2005/8/layout/hierarchy2"/>
    <dgm:cxn modelId="{F666AB5E-F117-406F-9178-10F21824DB4C}" type="presParOf" srcId="{BA1DD144-D998-40FC-9DC0-4BE2441297F1}" destId="{3A1DA003-F47C-4A84-AB09-EB069EB175D2}" srcOrd="3" destOrd="0" presId="urn:microsoft.com/office/officeart/2005/8/layout/hierarchy2"/>
    <dgm:cxn modelId="{00C042E2-7507-4384-9A13-6BAFEB79BABC}" type="presParOf" srcId="{3A1DA003-F47C-4A84-AB09-EB069EB175D2}" destId="{CDD0B7A5-1503-4594-86B3-87144350BCC4}" srcOrd="0" destOrd="0" presId="urn:microsoft.com/office/officeart/2005/8/layout/hierarchy2"/>
    <dgm:cxn modelId="{DB2DA167-7C03-4288-9369-43DB1B5B83D1}" type="presParOf" srcId="{3A1DA003-F47C-4A84-AB09-EB069EB175D2}" destId="{8F3D0EBB-B5A1-4C1D-8D80-ACB4C33E1C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C91F1B-7FAE-46CC-9E8D-FFFF155B1CED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055BBE1-FAF2-43AA-9742-BFD9423A3CC4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Système d'information </a:t>
          </a:r>
        </a:p>
      </dgm:t>
    </dgm:pt>
    <dgm:pt modelId="{42B7E2FD-4EB5-44F2-84DC-70290E115444}" type="parTrans" cxnId="{983A0D66-414C-4E64-B504-3CFF49EF352C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74CC9A-4006-4A85-9449-C2B28660226D}" type="sibTrans" cxnId="{983A0D66-414C-4E64-B504-3CFF49EF352C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5A605D-2B61-4189-AD35-BB5F5BDA77E2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</a:p>
      </dgm:t>
    </dgm:pt>
    <dgm:pt modelId="{079DC0FE-09B0-4D99-BFD9-1B69B020DD1F}" type="parTrans" cxnId="{BDA98A5B-EFB7-4F8D-B32C-09B2165F416E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3A56F-72D1-4F84-BB40-61989517B51A}" type="sibTrans" cxnId="{BDA98A5B-EFB7-4F8D-B32C-09B2165F416E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0A96C-38C2-499C-B52F-6C3AE2B5837E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Comptabilité et finance</a:t>
          </a:r>
        </a:p>
      </dgm:t>
    </dgm:pt>
    <dgm:pt modelId="{FBB441B4-AA4B-4A0E-A13C-D3CDCFDB390F}" type="parTrans" cxnId="{6529C8AF-36EE-4317-953D-97803A451452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129B2-AAED-417E-B0FD-D84858A48297}" type="sibTrans" cxnId="{6529C8AF-36EE-4317-953D-97803A451452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5D824-874A-4FF3-93C7-6F1412F09874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Gestion commerciale</a:t>
          </a:r>
        </a:p>
      </dgm:t>
    </dgm:pt>
    <dgm:pt modelId="{898E5837-E40E-42F8-B12E-31C99A519D18}" type="parTrans" cxnId="{31CF9DC2-26C5-452F-B16F-0155A5B5F9B1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1903B5-831C-4597-9BFC-6BA3296FE753}" type="sibTrans" cxnId="{31CF9DC2-26C5-452F-B16F-0155A5B5F9B1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6D1C1F-3441-4A7C-AFE0-AAF4351AD89B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Ressources humaines</a:t>
          </a:r>
        </a:p>
      </dgm:t>
    </dgm:pt>
    <dgm:pt modelId="{9704FE2A-0A1C-4600-A2F4-611CB34D1C74}" type="parTrans" cxnId="{8C19FCD8-14AF-4E90-979E-71BFA09C3C1A}">
      <dgm:prSet/>
      <dgm:spPr/>
      <dgm:t>
        <a:bodyPr/>
        <a:lstStyle/>
        <a:p>
          <a:endParaRPr lang="fr-CH" sz="4800"/>
        </a:p>
      </dgm:t>
    </dgm:pt>
    <dgm:pt modelId="{5234543F-E464-4A48-8772-669016A6E22E}" type="sibTrans" cxnId="{8C19FCD8-14AF-4E90-979E-71BFA09C3C1A}">
      <dgm:prSet/>
      <dgm:spPr/>
      <dgm:t>
        <a:bodyPr/>
        <a:lstStyle/>
        <a:p>
          <a:endParaRPr lang="fr-CH" sz="4800"/>
        </a:p>
      </dgm:t>
    </dgm:pt>
    <dgm:pt modelId="{64A2FBB8-A6A9-4595-85DD-4B515A824BA7}" type="pres">
      <dgm:prSet presAssocID="{77C91F1B-7FAE-46CC-9E8D-FFFF155B1CE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678B92-7C05-4D4D-956F-106B32358D13}" type="pres">
      <dgm:prSet presAssocID="{77C91F1B-7FAE-46CC-9E8D-FFFF155B1CED}" presName="matrix" presStyleCnt="0"/>
      <dgm:spPr/>
    </dgm:pt>
    <dgm:pt modelId="{6772996B-B284-440F-982B-0372E37C1D29}" type="pres">
      <dgm:prSet presAssocID="{77C91F1B-7FAE-46CC-9E8D-FFFF155B1CED}" presName="tile1" presStyleLbl="node1" presStyleIdx="0" presStyleCnt="4" custLinFactNeighborX="-9433" custLinFactNeighborY="-2708"/>
      <dgm:spPr>
        <a:prstGeom prst="teardrop">
          <a:avLst/>
        </a:prstGeom>
      </dgm:spPr>
    </dgm:pt>
    <dgm:pt modelId="{51B23C22-4174-4D7D-ABE7-6FB2D737A9DD}" type="pres">
      <dgm:prSet presAssocID="{77C91F1B-7FAE-46CC-9E8D-FFFF155B1CED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6BBDA34B-22B9-4DCF-8D77-1F1C5452BF33}" type="pres">
      <dgm:prSet presAssocID="{77C91F1B-7FAE-46CC-9E8D-FFFF155B1CED}" presName="tile2" presStyleLbl="node1" presStyleIdx="1" presStyleCnt="4"/>
      <dgm:spPr>
        <a:prstGeom prst="teardrop">
          <a:avLst/>
        </a:prstGeom>
      </dgm:spPr>
    </dgm:pt>
    <dgm:pt modelId="{ADE01FC9-4048-4936-AAFE-3FF84F4E3BD5}" type="pres">
      <dgm:prSet presAssocID="{77C91F1B-7FAE-46CC-9E8D-FFFF155B1CED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17484E0A-71F0-4C6E-9985-E4729129EF25}" type="pres">
      <dgm:prSet presAssocID="{77C91F1B-7FAE-46CC-9E8D-FFFF155B1CED}" presName="tile3" presStyleLbl="node1" presStyleIdx="2" presStyleCnt="4"/>
      <dgm:spPr>
        <a:prstGeom prst="teardrop">
          <a:avLst/>
        </a:prstGeom>
      </dgm:spPr>
    </dgm:pt>
    <dgm:pt modelId="{9350CC4E-E0FE-40EF-80E7-DF3C6BD6CCF7}" type="pres">
      <dgm:prSet presAssocID="{77C91F1B-7FAE-46CC-9E8D-FFFF155B1CED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438BFE48-D968-489F-8F55-C97452D4A316}" type="pres">
      <dgm:prSet presAssocID="{77C91F1B-7FAE-46CC-9E8D-FFFF155B1CED}" presName="tile4" presStyleLbl="node1" presStyleIdx="3" presStyleCnt="4"/>
      <dgm:spPr>
        <a:prstGeom prst="teardrop">
          <a:avLst/>
        </a:prstGeom>
      </dgm:spPr>
    </dgm:pt>
    <dgm:pt modelId="{D3F15808-253B-4EE1-978C-CDAF84471FEE}" type="pres">
      <dgm:prSet presAssocID="{77C91F1B-7FAE-46CC-9E8D-FFFF155B1CED}" presName="tile4text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</dgm:pt>
    <dgm:pt modelId="{12F1E473-42AA-4591-8569-6AA445DE2140}" type="pres">
      <dgm:prSet presAssocID="{77C91F1B-7FAE-46CC-9E8D-FFFF155B1CED}" presName="centerTile" presStyleLbl="fgShp" presStyleIdx="0" presStyleCnt="1" custScaleX="155531" custScaleY="135619" custLinFactNeighborX="1048">
        <dgm:presLayoutVars>
          <dgm:chMax val="0"/>
          <dgm:chPref val="0"/>
        </dgm:presLayoutVars>
      </dgm:prSet>
      <dgm:spPr/>
    </dgm:pt>
  </dgm:ptLst>
  <dgm:cxnLst>
    <dgm:cxn modelId="{7F627609-CAE7-4572-AC7E-76FAB36C645A}" type="presOf" srcId="{1605D824-874A-4FF3-93C7-6F1412F09874}" destId="{D3F15808-253B-4EE1-978C-CDAF84471FEE}" srcOrd="1" destOrd="0" presId="urn:microsoft.com/office/officeart/2005/8/layout/matrix1"/>
    <dgm:cxn modelId="{BDA98A5B-EFB7-4F8D-B32C-09B2165F416E}" srcId="{0055BBE1-FAF2-43AA-9742-BFD9423A3CC4}" destId="{3C5A605D-2B61-4189-AD35-BB5F5BDA77E2}" srcOrd="0" destOrd="0" parTransId="{079DC0FE-09B0-4D99-BFD9-1B69B020DD1F}" sibTransId="{9D43A56F-72D1-4F84-BB40-61989517B51A}"/>
    <dgm:cxn modelId="{19C39F5C-4E79-48F6-9A33-ABC0710F9240}" type="presOf" srcId="{77C91F1B-7FAE-46CC-9E8D-FFFF155B1CED}" destId="{64A2FBB8-A6A9-4595-85DD-4B515A824BA7}" srcOrd="0" destOrd="0" presId="urn:microsoft.com/office/officeart/2005/8/layout/matrix1"/>
    <dgm:cxn modelId="{983A0D66-414C-4E64-B504-3CFF49EF352C}" srcId="{77C91F1B-7FAE-46CC-9E8D-FFFF155B1CED}" destId="{0055BBE1-FAF2-43AA-9742-BFD9423A3CC4}" srcOrd="0" destOrd="0" parTransId="{42B7E2FD-4EB5-44F2-84DC-70290E115444}" sibTransId="{5F74CC9A-4006-4A85-9449-C2B28660226D}"/>
    <dgm:cxn modelId="{0F303E72-95B5-48AF-8B2C-B0942AFA1627}" type="presOf" srcId="{3C5A605D-2B61-4189-AD35-BB5F5BDA77E2}" destId="{6772996B-B284-440F-982B-0372E37C1D29}" srcOrd="0" destOrd="0" presId="urn:microsoft.com/office/officeart/2005/8/layout/matrix1"/>
    <dgm:cxn modelId="{2B5CA778-D323-4785-B125-283119EF3B8D}" type="presOf" srcId="{9A90A96C-38C2-499C-B52F-6C3AE2B5837E}" destId="{ADE01FC9-4048-4936-AAFE-3FF84F4E3BD5}" srcOrd="1" destOrd="0" presId="urn:microsoft.com/office/officeart/2005/8/layout/matrix1"/>
    <dgm:cxn modelId="{28920EA7-6264-47F4-A96D-32F99D13B9FE}" type="presOf" srcId="{0055BBE1-FAF2-43AA-9742-BFD9423A3CC4}" destId="{12F1E473-42AA-4591-8569-6AA445DE2140}" srcOrd="0" destOrd="0" presId="urn:microsoft.com/office/officeart/2005/8/layout/matrix1"/>
    <dgm:cxn modelId="{6529C8AF-36EE-4317-953D-97803A451452}" srcId="{0055BBE1-FAF2-43AA-9742-BFD9423A3CC4}" destId="{9A90A96C-38C2-499C-B52F-6C3AE2B5837E}" srcOrd="1" destOrd="0" parTransId="{FBB441B4-AA4B-4A0E-A13C-D3CDCFDB390F}" sibTransId="{B4B129B2-AAED-417E-B0FD-D84858A48297}"/>
    <dgm:cxn modelId="{6E627AB2-797C-49E5-B243-F87C45FE2E57}" type="presOf" srcId="{1605D824-874A-4FF3-93C7-6F1412F09874}" destId="{438BFE48-D968-489F-8F55-C97452D4A316}" srcOrd="0" destOrd="0" presId="urn:microsoft.com/office/officeart/2005/8/layout/matrix1"/>
    <dgm:cxn modelId="{97EB1FB7-1120-4BB7-A057-B29BA2708A6E}" type="presOf" srcId="{DD6D1C1F-3441-4A7C-AFE0-AAF4351AD89B}" destId="{17484E0A-71F0-4C6E-9985-E4729129EF25}" srcOrd="0" destOrd="0" presId="urn:microsoft.com/office/officeart/2005/8/layout/matrix1"/>
    <dgm:cxn modelId="{31CF9DC2-26C5-452F-B16F-0155A5B5F9B1}" srcId="{0055BBE1-FAF2-43AA-9742-BFD9423A3CC4}" destId="{1605D824-874A-4FF3-93C7-6F1412F09874}" srcOrd="3" destOrd="0" parTransId="{898E5837-E40E-42F8-B12E-31C99A519D18}" sibTransId="{F21903B5-831C-4597-9BFC-6BA3296FE753}"/>
    <dgm:cxn modelId="{9EA80ECF-4FB0-4BCA-BEAB-05D76CABAF23}" type="presOf" srcId="{3C5A605D-2B61-4189-AD35-BB5F5BDA77E2}" destId="{51B23C22-4174-4D7D-ABE7-6FB2D737A9DD}" srcOrd="1" destOrd="0" presId="urn:microsoft.com/office/officeart/2005/8/layout/matrix1"/>
    <dgm:cxn modelId="{8C19FCD8-14AF-4E90-979E-71BFA09C3C1A}" srcId="{0055BBE1-FAF2-43AA-9742-BFD9423A3CC4}" destId="{DD6D1C1F-3441-4A7C-AFE0-AAF4351AD89B}" srcOrd="2" destOrd="0" parTransId="{9704FE2A-0A1C-4600-A2F4-611CB34D1C74}" sibTransId="{5234543F-E464-4A48-8772-669016A6E22E}"/>
    <dgm:cxn modelId="{C20EF6E4-72E8-47D0-A116-DFBF01A55518}" type="presOf" srcId="{DD6D1C1F-3441-4A7C-AFE0-AAF4351AD89B}" destId="{9350CC4E-E0FE-40EF-80E7-DF3C6BD6CCF7}" srcOrd="1" destOrd="0" presId="urn:microsoft.com/office/officeart/2005/8/layout/matrix1"/>
    <dgm:cxn modelId="{22706BF5-C998-4572-923E-94CD0106C9F5}" type="presOf" srcId="{9A90A96C-38C2-499C-B52F-6C3AE2B5837E}" destId="{6BBDA34B-22B9-4DCF-8D77-1F1C5452BF33}" srcOrd="0" destOrd="0" presId="urn:microsoft.com/office/officeart/2005/8/layout/matrix1"/>
    <dgm:cxn modelId="{B19C893C-83BA-439F-9A44-3224A2E36C1C}" type="presParOf" srcId="{64A2FBB8-A6A9-4595-85DD-4B515A824BA7}" destId="{0C678B92-7C05-4D4D-956F-106B32358D13}" srcOrd="0" destOrd="0" presId="urn:microsoft.com/office/officeart/2005/8/layout/matrix1"/>
    <dgm:cxn modelId="{096F4C49-BBB4-46A8-ABAA-C37509828F8A}" type="presParOf" srcId="{0C678B92-7C05-4D4D-956F-106B32358D13}" destId="{6772996B-B284-440F-982B-0372E37C1D29}" srcOrd="0" destOrd="0" presId="urn:microsoft.com/office/officeart/2005/8/layout/matrix1"/>
    <dgm:cxn modelId="{3781A117-36D5-4839-B3DF-651AC984140C}" type="presParOf" srcId="{0C678B92-7C05-4D4D-956F-106B32358D13}" destId="{51B23C22-4174-4D7D-ABE7-6FB2D737A9DD}" srcOrd="1" destOrd="0" presId="urn:microsoft.com/office/officeart/2005/8/layout/matrix1"/>
    <dgm:cxn modelId="{FA917842-DA3C-48EE-B6A0-4DCC9CA00747}" type="presParOf" srcId="{0C678B92-7C05-4D4D-956F-106B32358D13}" destId="{6BBDA34B-22B9-4DCF-8D77-1F1C5452BF33}" srcOrd="2" destOrd="0" presId="urn:microsoft.com/office/officeart/2005/8/layout/matrix1"/>
    <dgm:cxn modelId="{119D09BC-78BC-4982-8AC6-9DC4C262AE94}" type="presParOf" srcId="{0C678B92-7C05-4D4D-956F-106B32358D13}" destId="{ADE01FC9-4048-4936-AAFE-3FF84F4E3BD5}" srcOrd="3" destOrd="0" presId="urn:microsoft.com/office/officeart/2005/8/layout/matrix1"/>
    <dgm:cxn modelId="{7FC2F8DC-4BCD-4620-8ABE-3472258C6E6B}" type="presParOf" srcId="{0C678B92-7C05-4D4D-956F-106B32358D13}" destId="{17484E0A-71F0-4C6E-9985-E4729129EF25}" srcOrd="4" destOrd="0" presId="urn:microsoft.com/office/officeart/2005/8/layout/matrix1"/>
    <dgm:cxn modelId="{6B0B010A-966F-44EF-93D1-66E80F235476}" type="presParOf" srcId="{0C678B92-7C05-4D4D-956F-106B32358D13}" destId="{9350CC4E-E0FE-40EF-80E7-DF3C6BD6CCF7}" srcOrd="5" destOrd="0" presId="urn:microsoft.com/office/officeart/2005/8/layout/matrix1"/>
    <dgm:cxn modelId="{FD6EADD5-A0EA-4CD5-80C1-DE26CAB5B756}" type="presParOf" srcId="{0C678B92-7C05-4D4D-956F-106B32358D13}" destId="{438BFE48-D968-489F-8F55-C97452D4A316}" srcOrd="6" destOrd="0" presId="urn:microsoft.com/office/officeart/2005/8/layout/matrix1"/>
    <dgm:cxn modelId="{66DBE0BC-C803-4C9A-A692-A3D485944626}" type="presParOf" srcId="{0C678B92-7C05-4D4D-956F-106B32358D13}" destId="{D3F15808-253B-4EE1-978C-CDAF84471FEE}" srcOrd="7" destOrd="0" presId="urn:microsoft.com/office/officeart/2005/8/layout/matrix1"/>
    <dgm:cxn modelId="{5A0F20D8-8600-4D22-AD16-9E82D49BADEC}" type="presParOf" srcId="{64A2FBB8-A6A9-4595-85DD-4B515A824BA7}" destId="{12F1E473-42AA-4591-8569-6AA445DE21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C91F1B-7FAE-46CC-9E8D-FFFF155B1CED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055BBE1-FAF2-43AA-9742-BFD9423A3CC4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SI Commercial (SIC)</a:t>
          </a:r>
        </a:p>
      </dgm:t>
    </dgm:pt>
    <dgm:pt modelId="{42B7E2FD-4EB5-44F2-84DC-70290E115444}" type="parTrans" cxnId="{983A0D66-414C-4E64-B504-3CFF49EF352C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74CC9A-4006-4A85-9449-C2B28660226D}" type="sibTrans" cxnId="{983A0D66-414C-4E64-B504-3CFF49EF352C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5A605D-2B61-4189-AD35-BB5F5BDA77E2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Veille concurrentielle</a:t>
          </a:r>
        </a:p>
      </dgm:t>
    </dgm:pt>
    <dgm:pt modelId="{079DC0FE-09B0-4D99-BFD9-1B69B020DD1F}" type="parTrans" cxnId="{BDA98A5B-EFB7-4F8D-B32C-09B2165F416E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43A56F-72D1-4F84-BB40-61989517B51A}" type="sibTrans" cxnId="{BDA98A5B-EFB7-4F8D-B32C-09B2165F416E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0A96C-38C2-499C-B52F-6C3AE2B5837E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r"/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Commandes, livraisons,  facturations</a:t>
          </a:r>
        </a:p>
      </dgm:t>
    </dgm:pt>
    <dgm:pt modelId="{FBB441B4-AA4B-4A0E-A13C-D3CDCFDB390F}" type="parTrans" cxnId="{6529C8AF-36EE-4317-953D-97803A451452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129B2-AAED-417E-B0FD-D84858A48297}" type="sibTrans" cxnId="{6529C8AF-36EE-4317-953D-97803A451452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05D824-874A-4FF3-93C7-6F1412F09874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Efficacité commerciale</a:t>
          </a:r>
        </a:p>
      </dgm:t>
    </dgm:pt>
    <dgm:pt modelId="{898E5837-E40E-42F8-B12E-31C99A519D18}" type="parTrans" cxnId="{31CF9DC2-26C5-452F-B16F-0155A5B5F9B1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1903B5-831C-4597-9BFC-6BA3296FE753}" type="sibTrans" cxnId="{31CF9DC2-26C5-452F-B16F-0155A5B5F9B1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1B5F1-66F3-48CA-9502-B0D87D4EC6C8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r"/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Stratégie commerciale</a:t>
          </a:r>
        </a:p>
      </dgm:t>
    </dgm:pt>
    <dgm:pt modelId="{60C17740-ED9B-4FFA-8F15-771DD39254D7}" type="parTrans" cxnId="{E2BCB031-AC93-4B1C-B611-549D7F9518EB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7D0B99-7650-4D0E-B28F-3D029BFAF958}" type="sibTrans" cxnId="{E2BCB031-AC93-4B1C-B611-549D7F9518EB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A2FBB8-A6A9-4595-85DD-4B515A824BA7}" type="pres">
      <dgm:prSet presAssocID="{77C91F1B-7FAE-46CC-9E8D-FFFF155B1CE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C678B92-7C05-4D4D-956F-106B32358D13}" type="pres">
      <dgm:prSet presAssocID="{77C91F1B-7FAE-46CC-9E8D-FFFF155B1CED}" presName="matrix" presStyleCnt="0"/>
      <dgm:spPr/>
    </dgm:pt>
    <dgm:pt modelId="{6772996B-B284-440F-982B-0372E37C1D29}" type="pres">
      <dgm:prSet presAssocID="{77C91F1B-7FAE-46CC-9E8D-FFFF155B1CED}" presName="tile1" presStyleLbl="node1" presStyleIdx="0" presStyleCnt="4"/>
      <dgm:spPr>
        <a:prstGeom prst="teardrop">
          <a:avLst/>
        </a:prstGeom>
      </dgm:spPr>
    </dgm:pt>
    <dgm:pt modelId="{51B23C22-4174-4D7D-ABE7-6FB2D737A9DD}" type="pres">
      <dgm:prSet presAssocID="{77C91F1B-7FAE-46CC-9E8D-FFFF155B1CED}" presName="tile1text" presStyleLbl="node1" presStyleIdx="0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6BBDA34B-22B9-4DCF-8D77-1F1C5452BF33}" type="pres">
      <dgm:prSet presAssocID="{77C91F1B-7FAE-46CC-9E8D-FFFF155B1CED}" presName="tile2" presStyleLbl="node1" presStyleIdx="1" presStyleCnt="4" custScaleX="103960"/>
      <dgm:spPr>
        <a:prstGeom prst="teardrop">
          <a:avLst/>
        </a:prstGeom>
      </dgm:spPr>
    </dgm:pt>
    <dgm:pt modelId="{ADE01FC9-4048-4936-AAFE-3FF84F4E3BD5}" type="pres">
      <dgm:prSet presAssocID="{77C91F1B-7FAE-46CC-9E8D-FFFF155B1CED}" presName="tile2text" presStyleLbl="node1" presStyleIdx="1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17484E0A-71F0-4C6E-9985-E4729129EF25}" type="pres">
      <dgm:prSet presAssocID="{77C91F1B-7FAE-46CC-9E8D-FFFF155B1CED}" presName="tile3" presStyleLbl="node1" presStyleIdx="2" presStyleCnt="4"/>
      <dgm:spPr>
        <a:prstGeom prst="teardrop">
          <a:avLst/>
        </a:prstGeom>
      </dgm:spPr>
    </dgm:pt>
    <dgm:pt modelId="{9350CC4E-E0FE-40EF-80E7-DF3C6BD6CCF7}" type="pres">
      <dgm:prSet presAssocID="{77C91F1B-7FAE-46CC-9E8D-FFFF155B1CED}" presName="tile3text" presStyleLbl="node1" presStyleIdx="2" presStyleCnt="4">
        <dgm:presLayoutVars>
          <dgm:chMax val="0"/>
          <dgm:chPref val="0"/>
          <dgm:bulletEnabled val="1"/>
        </dgm:presLayoutVars>
      </dgm:prSet>
      <dgm:spPr>
        <a:prstGeom prst="teardrop">
          <a:avLst/>
        </a:prstGeom>
      </dgm:spPr>
    </dgm:pt>
    <dgm:pt modelId="{438BFE48-D968-489F-8F55-C97452D4A316}" type="pres">
      <dgm:prSet presAssocID="{77C91F1B-7FAE-46CC-9E8D-FFFF155B1CED}" presName="tile4" presStyleLbl="node1" presStyleIdx="3" presStyleCnt="4"/>
      <dgm:spPr>
        <a:prstGeom prst="teardrop">
          <a:avLst/>
        </a:prstGeom>
      </dgm:spPr>
    </dgm:pt>
    <dgm:pt modelId="{D3F15808-253B-4EE1-978C-CDAF84471FEE}" type="pres">
      <dgm:prSet presAssocID="{77C91F1B-7FAE-46CC-9E8D-FFFF155B1CED}" presName="tile4text" presStyleLbl="node1" presStyleIdx="3" presStyleCnt="4">
        <dgm:presLayoutVars>
          <dgm:chMax val="0"/>
          <dgm:chPref val="0"/>
          <dgm:bulletEnabled val="1"/>
        </dgm:presLayoutVars>
      </dgm:prSet>
      <dgm:spPr>
        <a:prstGeom prst="flowChartAlternateProcess">
          <a:avLst/>
        </a:prstGeom>
      </dgm:spPr>
    </dgm:pt>
    <dgm:pt modelId="{12F1E473-42AA-4591-8569-6AA445DE2140}" type="pres">
      <dgm:prSet presAssocID="{77C91F1B-7FAE-46CC-9E8D-FFFF155B1CED}" presName="centerTile" presStyleLbl="fgShp" presStyleIdx="0" presStyleCnt="1" custScaleX="215449" custScaleY="128320">
        <dgm:presLayoutVars>
          <dgm:chMax val="0"/>
          <dgm:chPref val="0"/>
        </dgm:presLayoutVars>
      </dgm:prSet>
      <dgm:spPr/>
    </dgm:pt>
  </dgm:ptLst>
  <dgm:cxnLst>
    <dgm:cxn modelId="{E2BCB031-AC93-4B1C-B611-549D7F9518EB}" srcId="{0055BBE1-FAF2-43AA-9742-BFD9423A3CC4}" destId="{0111B5F1-66F3-48CA-9502-B0D87D4EC6C8}" srcOrd="3" destOrd="0" parTransId="{60C17740-ED9B-4FFA-8F15-771DD39254D7}" sibTransId="{517D0B99-7650-4D0E-B28F-3D029BFAF958}"/>
    <dgm:cxn modelId="{0875E533-59F6-4D21-A531-F410926AE084}" type="presOf" srcId="{0111B5F1-66F3-48CA-9502-B0D87D4EC6C8}" destId="{438BFE48-D968-489F-8F55-C97452D4A316}" srcOrd="0" destOrd="0" presId="urn:microsoft.com/office/officeart/2005/8/layout/matrix1"/>
    <dgm:cxn modelId="{BDA98A5B-EFB7-4F8D-B32C-09B2165F416E}" srcId="{0055BBE1-FAF2-43AA-9742-BFD9423A3CC4}" destId="{3C5A605D-2B61-4189-AD35-BB5F5BDA77E2}" srcOrd="0" destOrd="0" parTransId="{079DC0FE-09B0-4D99-BFD9-1B69B020DD1F}" sibTransId="{9D43A56F-72D1-4F84-BB40-61989517B51A}"/>
    <dgm:cxn modelId="{036D005F-4854-457A-B34A-06691E28C631}" type="presOf" srcId="{0111B5F1-66F3-48CA-9502-B0D87D4EC6C8}" destId="{D3F15808-253B-4EE1-978C-CDAF84471FEE}" srcOrd="1" destOrd="0" presId="urn:microsoft.com/office/officeart/2005/8/layout/matrix1"/>
    <dgm:cxn modelId="{983A0D66-414C-4E64-B504-3CFF49EF352C}" srcId="{77C91F1B-7FAE-46CC-9E8D-FFFF155B1CED}" destId="{0055BBE1-FAF2-43AA-9742-BFD9423A3CC4}" srcOrd="0" destOrd="0" parTransId="{42B7E2FD-4EB5-44F2-84DC-70290E115444}" sibTransId="{5F74CC9A-4006-4A85-9449-C2B28660226D}"/>
    <dgm:cxn modelId="{8CE49167-5E5E-437F-987B-DED7ECC7B58C}" type="presOf" srcId="{77C91F1B-7FAE-46CC-9E8D-FFFF155B1CED}" destId="{64A2FBB8-A6A9-4595-85DD-4B515A824BA7}" srcOrd="0" destOrd="0" presId="urn:microsoft.com/office/officeart/2005/8/layout/matrix1"/>
    <dgm:cxn modelId="{F4090151-A33D-4450-AD36-80112A1788E2}" type="presOf" srcId="{9A90A96C-38C2-499C-B52F-6C3AE2B5837E}" destId="{6BBDA34B-22B9-4DCF-8D77-1F1C5452BF33}" srcOrd="0" destOrd="0" presId="urn:microsoft.com/office/officeart/2005/8/layout/matrix1"/>
    <dgm:cxn modelId="{E552167E-0EAC-41C8-929E-8FE8BC665E0D}" type="presOf" srcId="{3C5A605D-2B61-4189-AD35-BB5F5BDA77E2}" destId="{51B23C22-4174-4D7D-ABE7-6FB2D737A9DD}" srcOrd="1" destOrd="0" presId="urn:microsoft.com/office/officeart/2005/8/layout/matrix1"/>
    <dgm:cxn modelId="{6EE2CD89-A93C-4178-963F-B05E5DA7B7CE}" type="presOf" srcId="{3C5A605D-2B61-4189-AD35-BB5F5BDA77E2}" destId="{6772996B-B284-440F-982B-0372E37C1D29}" srcOrd="0" destOrd="0" presId="urn:microsoft.com/office/officeart/2005/8/layout/matrix1"/>
    <dgm:cxn modelId="{F4D6DAAB-E6FA-4ADE-9A22-122BDDC5971C}" type="presOf" srcId="{1605D824-874A-4FF3-93C7-6F1412F09874}" destId="{9350CC4E-E0FE-40EF-80E7-DF3C6BD6CCF7}" srcOrd="1" destOrd="0" presId="urn:microsoft.com/office/officeart/2005/8/layout/matrix1"/>
    <dgm:cxn modelId="{6529C8AF-36EE-4317-953D-97803A451452}" srcId="{0055BBE1-FAF2-43AA-9742-BFD9423A3CC4}" destId="{9A90A96C-38C2-499C-B52F-6C3AE2B5837E}" srcOrd="1" destOrd="0" parTransId="{FBB441B4-AA4B-4A0E-A13C-D3CDCFDB390F}" sibTransId="{B4B129B2-AAED-417E-B0FD-D84858A48297}"/>
    <dgm:cxn modelId="{2BF7FDB3-9897-4D27-84D2-A8C12AD96D89}" type="presOf" srcId="{0055BBE1-FAF2-43AA-9742-BFD9423A3CC4}" destId="{12F1E473-42AA-4591-8569-6AA445DE2140}" srcOrd="0" destOrd="0" presId="urn:microsoft.com/office/officeart/2005/8/layout/matrix1"/>
    <dgm:cxn modelId="{31CF9DC2-26C5-452F-B16F-0155A5B5F9B1}" srcId="{0055BBE1-FAF2-43AA-9742-BFD9423A3CC4}" destId="{1605D824-874A-4FF3-93C7-6F1412F09874}" srcOrd="2" destOrd="0" parTransId="{898E5837-E40E-42F8-B12E-31C99A519D18}" sibTransId="{F21903B5-831C-4597-9BFC-6BA3296FE753}"/>
    <dgm:cxn modelId="{6D32B1C8-79F0-4233-8B78-82F8DFAE376B}" type="presOf" srcId="{1605D824-874A-4FF3-93C7-6F1412F09874}" destId="{17484E0A-71F0-4C6E-9985-E4729129EF25}" srcOrd="0" destOrd="0" presId="urn:microsoft.com/office/officeart/2005/8/layout/matrix1"/>
    <dgm:cxn modelId="{799BE0E4-6EBA-458E-B944-F476F2FED324}" type="presOf" srcId="{9A90A96C-38C2-499C-B52F-6C3AE2B5837E}" destId="{ADE01FC9-4048-4936-AAFE-3FF84F4E3BD5}" srcOrd="1" destOrd="0" presId="urn:microsoft.com/office/officeart/2005/8/layout/matrix1"/>
    <dgm:cxn modelId="{810C2765-328C-4B43-9747-B3C289DCD54C}" type="presParOf" srcId="{64A2FBB8-A6A9-4595-85DD-4B515A824BA7}" destId="{0C678B92-7C05-4D4D-956F-106B32358D13}" srcOrd="0" destOrd="0" presId="urn:microsoft.com/office/officeart/2005/8/layout/matrix1"/>
    <dgm:cxn modelId="{DF95734F-A818-42EF-987A-EABAD7667628}" type="presParOf" srcId="{0C678B92-7C05-4D4D-956F-106B32358D13}" destId="{6772996B-B284-440F-982B-0372E37C1D29}" srcOrd="0" destOrd="0" presId="urn:microsoft.com/office/officeart/2005/8/layout/matrix1"/>
    <dgm:cxn modelId="{995E6EEC-BE7E-4460-8858-29589C6E4EF8}" type="presParOf" srcId="{0C678B92-7C05-4D4D-956F-106B32358D13}" destId="{51B23C22-4174-4D7D-ABE7-6FB2D737A9DD}" srcOrd="1" destOrd="0" presId="urn:microsoft.com/office/officeart/2005/8/layout/matrix1"/>
    <dgm:cxn modelId="{32AEBA13-5AE2-4B1C-B458-2AF95AED6E29}" type="presParOf" srcId="{0C678B92-7C05-4D4D-956F-106B32358D13}" destId="{6BBDA34B-22B9-4DCF-8D77-1F1C5452BF33}" srcOrd="2" destOrd="0" presId="urn:microsoft.com/office/officeart/2005/8/layout/matrix1"/>
    <dgm:cxn modelId="{8A7FA966-9683-4FD7-A9F2-3ACE3A7655AC}" type="presParOf" srcId="{0C678B92-7C05-4D4D-956F-106B32358D13}" destId="{ADE01FC9-4048-4936-AAFE-3FF84F4E3BD5}" srcOrd="3" destOrd="0" presId="urn:microsoft.com/office/officeart/2005/8/layout/matrix1"/>
    <dgm:cxn modelId="{8D370A1F-8DD7-4C5C-ADB1-30699D97A9BA}" type="presParOf" srcId="{0C678B92-7C05-4D4D-956F-106B32358D13}" destId="{17484E0A-71F0-4C6E-9985-E4729129EF25}" srcOrd="4" destOrd="0" presId="urn:microsoft.com/office/officeart/2005/8/layout/matrix1"/>
    <dgm:cxn modelId="{ABE27D45-832A-423F-8677-5A002480DF27}" type="presParOf" srcId="{0C678B92-7C05-4D4D-956F-106B32358D13}" destId="{9350CC4E-E0FE-40EF-80E7-DF3C6BD6CCF7}" srcOrd="5" destOrd="0" presId="urn:microsoft.com/office/officeart/2005/8/layout/matrix1"/>
    <dgm:cxn modelId="{2F7ADC99-A964-4378-B190-6078F62BE315}" type="presParOf" srcId="{0C678B92-7C05-4D4D-956F-106B32358D13}" destId="{438BFE48-D968-489F-8F55-C97452D4A316}" srcOrd="6" destOrd="0" presId="urn:microsoft.com/office/officeart/2005/8/layout/matrix1"/>
    <dgm:cxn modelId="{2E182CE7-D455-4CDD-B5AF-C996C31FD3E0}" type="presParOf" srcId="{0C678B92-7C05-4D4D-956F-106B32358D13}" destId="{D3F15808-253B-4EE1-978C-CDAF84471FEE}" srcOrd="7" destOrd="0" presId="urn:microsoft.com/office/officeart/2005/8/layout/matrix1"/>
    <dgm:cxn modelId="{B775D1A8-0D2D-470A-AED5-021671748D36}" type="presParOf" srcId="{64A2FBB8-A6A9-4595-85DD-4B515A824BA7}" destId="{12F1E473-42AA-4591-8569-6AA445DE214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BED223-2B4E-4F74-910F-210A6600A45C}" type="doc">
      <dgm:prSet loTypeId="urn:microsoft.com/office/officeart/2005/8/layout/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9E27954C-3679-494C-9BA7-FB87CAA5F474}">
      <dgm:prSet phldrT="[Texte]" custT="1"/>
      <dgm:spPr/>
      <dgm:t>
        <a:bodyPr/>
        <a:lstStyle/>
        <a:p>
          <a:pPr algn="ctr"/>
          <a:r>
            <a:rPr lang="fr-FR" sz="1200" b="1">
              <a:latin typeface="Arial" panose="020B0604020202020204" pitchFamily="34" charset="0"/>
              <a:cs typeface="Arial" panose="020B0604020202020204" pitchFamily="34" charset="0"/>
            </a:rPr>
            <a:t>Contacts clients, prospects</a:t>
          </a:r>
        </a:p>
      </dgm:t>
    </dgm:pt>
    <dgm:pt modelId="{A1A92244-149F-4024-B927-282B68FA82B6}" type="parTrans" cxnId="{17EDFEF2-149E-4662-B6CE-A9270515C37F}">
      <dgm:prSet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71A797-9B03-4595-A4AA-5BE8C29D3946}" type="sibTrans" cxnId="{17EDFEF2-149E-4662-B6CE-A9270515C37F}">
      <dgm:prSet custT="1"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109003-F5E7-4A8B-A81E-F351B76580E5}">
      <dgm:prSet phldrT="[Texte]" custT="1"/>
      <dgm:spPr/>
      <dgm:t>
        <a:bodyPr/>
        <a:lstStyle/>
        <a:p>
          <a:pPr algn="ctr"/>
          <a:r>
            <a:rPr lang="fr-FR" sz="1200" b="1">
              <a:latin typeface="Arial" panose="020B0604020202020204" pitchFamily="34" charset="0"/>
              <a:cs typeface="Arial" panose="020B0604020202020204" pitchFamily="34" charset="0"/>
            </a:rPr>
            <a:t>Livraisons</a:t>
          </a:r>
        </a:p>
      </dgm:t>
    </dgm:pt>
    <dgm:pt modelId="{D40F9964-8F87-4E09-88C2-6E43E4ADEC28}" type="parTrans" cxnId="{F13C6768-765B-40BE-A96F-00B26DA27C0E}">
      <dgm:prSet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22ECBF-C006-4A45-BFAE-F54EF7BAB7FE}" type="sibTrans" cxnId="{F13C6768-765B-40BE-A96F-00B26DA27C0E}">
      <dgm:prSet custT="1"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0CC644-C397-46DF-AF0B-6AEBE300D4DF}">
      <dgm:prSet custT="1"/>
      <dgm:spPr/>
      <dgm:t>
        <a:bodyPr/>
        <a:lstStyle/>
        <a:p>
          <a:pPr algn="ctr"/>
          <a:r>
            <a:rPr lang="fr-FR" sz="1200" b="1" dirty="0">
              <a:latin typeface="Arial" panose="020B0604020202020204" pitchFamily="34" charset="0"/>
              <a:cs typeface="Arial" panose="020B0604020202020204" pitchFamily="34" charset="0"/>
            </a:rPr>
            <a:t>Facturations</a:t>
          </a:r>
        </a:p>
      </dgm:t>
    </dgm:pt>
    <dgm:pt modelId="{736AFF10-30BF-4D83-A665-059AD6CA97E4}" type="parTrans" cxnId="{AF1CCACB-779C-4A91-9A0B-974003EDFECB}">
      <dgm:prSet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8C60BF-DEA2-4895-A98E-9FF7AA54E02D}" type="sibTrans" cxnId="{AF1CCACB-779C-4A91-9A0B-974003EDFECB}">
      <dgm:prSet custT="1"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4066EA-5F00-4ECE-9E7B-A3511E3D53CA}">
      <dgm:prSet custT="1"/>
      <dgm:spPr/>
      <dgm:t>
        <a:bodyPr/>
        <a:lstStyle/>
        <a:p>
          <a:pPr algn="ctr"/>
          <a:r>
            <a:rPr lang="fr-FR" sz="1200" b="1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gm:t>
    </dgm:pt>
    <dgm:pt modelId="{7DB2667B-5F8B-4E56-91B1-DCB6F78CB16C}" type="parTrans" cxnId="{F141B497-A06F-433D-91EA-0D1A8B6BEA93}">
      <dgm:prSet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E9CA0C-991D-4E15-975B-C065BDE3F0BE}" type="sibTrans" cxnId="{F141B497-A06F-433D-91EA-0D1A8B6BEA93}">
      <dgm:prSet/>
      <dgm:spPr/>
      <dgm:t>
        <a:bodyPr/>
        <a:lstStyle/>
        <a:p>
          <a:endParaRPr lang="fr-FR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5750C7-1E5A-4010-AFF9-2F898600B801}">
      <dgm:prSet phldrT="[Texte]" custT="1"/>
      <dgm:spPr/>
      <dgm:t>
        <a:bodyPr/>
        <a:lstStyle/>
        <a:p>
          <a:pPr algn="ctr"/>
          <a:r>
            <a:rPr lang="fr-FR" sz="1200" b="1" dirty="0">
              <a:latin typeface="Arial" panose="020B0604020202020204" pitchFamily="34" charset="0"/>
              <a:cs typeface="Arial" panose="020B0604020202020204" pitchFamily="34" charset="0"/>
            </a:rPr>
            <a:t>Offres commerciales</a:t>
          </a:r>
        </a:p>
      </dgm:t>
    </dgm:pt>
    <dgm:pt modelId="{5C93DD9C-5837-403E-9170-5C163C92C9F7}" type="parTrans" cxnId="{69829950-4B28-4E2F-ABED-C778D3C40674}">
      <dgm:prSet/>
      <dgm:spPr/>
      <dgm:t>
        <a:bodyPr/>
        <a:lstStyle/>
        <a:p>
          <a:endParaRPr lang="fr-CH" sz="1200" b="1"/>
        </a:p>
      </dgm:t>
    </dgm:pt>
    <dgm:pt modelId="{15EA6024-4E0A-46AF-8924-BBD6DC9B8147}" type="sibTrans" cxnId="{69829950-4B28-4E2F-ABED-C778D3C40674}">
      <dgm:prSet/>
      <dgm:spPr/>
      <dgm:t>
        <a:bodyPr/>
        <a:lstStyle/>
        <a:p>
          <a:endParaRPr lang="fr-CH" sz="1200" b="1"/>
        </a:p>
      </dgm:t>
    </dgm:pt>
    <dgm:pt modelId="{07494997-021D-4B08-99A7-0A2A5650B704}">
      <dgm:prSet phldrT="[Texte]" custT="1"/>
      <dgm:spPr/>
      <dgm:t>
        <a:bodyPr/>
        <a:lstStyle/>
        <a:p>
          <a:pPr algn="ctr"/>
          <a:r>
            <a:rPr lang="fr-FR" sz="1200" b="1">
              <a:latin typeface="Arial" panose="020B0604020202020204" pitchFamily="34" charset="0"/>
              <a:cs typeface="Arial" panose="020B0604020202020204" pitchFamily="34" charset="0"/>
            </a:rPr>
            <a:t>Informations des clients et prospects</a:t>
          </a:r>
        </a:p>
      </dgm:t>
    </dgm:pt>
    <dgm:pt modelId="{533C5D13-D951-49DD-941D-88EC0DE046AF}" type="parTrans" cxnId="{1437BF11-35B3-480D-889F-401941D27799}">
      <dgm:prSet/>
      <dgm:spPr/>
      <dgm:t>
        <a:bodyPr/>
        <a:lstStyle/>
        <a:p>
          <a:endParaRPr lang="fr-CH" sz="1200" b="1"/>
        </a:p>
      </dgm:t>
    </dgm:pt>
    <dgm:pt modelId="{F18D4F62-702C-4329-B042-E762E2C11C06}" type="sibTrans" cxnId="{1437BF11-35B3-480D-889F-401941D27799}">
      <dgm:prSet/>
      <dgm:spPr/>
      <dgm:t>
        <a:bodyPr/>
        <a:lstStyle/>
        <a:p>
          <a:endParaRPr lang="fr-CH" sz="1200" b="1"/>
        </a:p>
      </dgm:t>
    </dgm:pt>
    <dgm:pt modelId="{F390444E-45CA-485F-9407-B45F68D9F5DB}" type="pres">
      <dgm:prSet presAssocID="{92BED223-2B4E-4F74-910F-210A6600A45C}" presName="Name0" presStyleCnt="0">
        <dgm:presLayoutVars>
          <dgm:dir/>
          <dgm:animLvl val="lvl"/>
          <dgm:resizeHandles val="exact"/>
        </dgm:presLayoutVars>
      </dgm:prSet>
      <dgm:spPr/>
    </dgm:pt>
    <dgm:pt modelId="{FB18AFE6-7253-412E-A437-FC2A0EB0046B}" type="pres">
      <dgm:prSet presAssocID="{1A4066EA-5F00-4ECE-9E7B-A3511E3D53CA}" presName="boxAndChildren" presStyleCnt="0"/>
      <dgm:spPr/>
    </dgm:pt>
    <dgm:pt modelId="{0B7321A9-D877-4A27-83F0-D22AB81B3344}" type="pres">
      <dgm:prSet presAssocID="{1A4066EA-5F00-4ECE-9E7B-A3511E3D53CA}" presName="parentTextBox" presStyleLbl="node1" presStyleIdx="0" presStyleCnt="6"/>
      <dgm:spPr/>
    </dgm:pt>
    <dgm:pt modelId="{A582A6E6-A245-4471-9155-B053AF423C3B}" type="pres">
      <dgm:prSet presAssocID="{C48C60BF-DEA2-4895-A98E-9FF7AA54E02D}" presName="sp" presStyleCnt="0"/>
      <dgm:spPr/>
    </dgm:pt>
    <dgm:pt modelId="{EB789B31-B7E0-40CD-9DBE-F8FA551212E9}" type="pres">
      <dgm:prSet presAssocID="{F20CC644-C397-46DF-AF0B-6AEBE300D4DF}" presName="arrowAndChildren" presStyleCnt="0"/>
      <dgm:spPr/>
    </dgm:pt>
    <dgm:pt modelId="{CB1C09F0-FCB7-4844-9147-49A58D55C723}" type="pres">
      <dgm:prSet presAssocID="{F20CC644-C397-46DF-AF0B-6AEBE300D4DF}" presName="parentTextArrow" presStyleLbl="node1" presStyleIdx="1" presStyleCnt="6"/>
      <dgm:spPr/>
    </dgm:pt>
    <dgm:pt modelId="{47BA7C57-F90B-4647-9251-C13603A7FB39}" type="pres">
      <dgm:prSet presAssocID="{B822ECBF-C006-4A45-BFAE-F54EF7BAB7FE}" presName="sp" presStyleCnt="0"/>
      <dgm:spPr/>
    </dgm:pt>
    <dgm:pt modelId="{A8B0C11D-C241-4206-9584-DEFAA3500E3B}" type="pres">
      <dgm:prSet presAssocID="{0A109003-F5E7-4A8B-A81E-F351B76580E5}" presName="arrowAndChildren" presStyleCnt="0"/>
      <dgm:spPr/>
    </dgm:pt>
    <dgm:pt modelId="{544C26BA-EA51-4B8A-8115-8BC4132BD12A}" type="pres">
      <dgm:prSet presAssocID="{0A109003-F5E7-4A8B-A81E-F351B76580E5}" presName="parentTextArrow" presStyleLbl="node1" presStyleIdx="2" presStyleCnt="6"/>
      <dgm:spPr/>
    </dgm:pt>
    <dgm:pt modelId="{9035EF16-C025-4BE6-8147-867730D6FAF8}" type="pres">
      <dgm:prSet presAssocID="{15EA6024-4E0A-46AF-8924-BBD6DC9B8147}" presName="sp" presStyleCnt="0"/>
      <dgm:spPr/>
    </dgm:pt>
    <dgm:pt modelId="{BA77AEA2-6A07-4CF9-83F2-F5F663E39646}" type="pres">
      <dgm:prSet presAssocID="{BD5750C7-1E5A-4010-AFF9-2F898600B801}" presName="arrowAndChildren" presStyleCnt="0"/>
      <dgm:spPr/>
    </dgm:pt>
    <dgm:pt modelId="{D06B78F9-2E99-4C79-B714-8E072D2F2C46}" type="pres">
      <dgm:prSet presAssocID="{BD5750C7-1E5A-4010-AFF9-2F898600B801}" presName="parentTextArrow" presStyleLbl="node1" presStyleIdx="3" presStyleCnt="6"/>
      <dgm:spPr/>
    </dgm:pt>
    <dgm:pt modelId="{B99FCF21-D708-4184-94AC-78262EA3983B}" type="pres">
      <dgm:prSet presAssocID="{F18D4F62-702C-4329-B042-E762E2C11C06}" presName="sp" presStyleCnt="0"/>
      <dgm:spPr/>
    </dgm:pt>
    <dgm:pt modelId="{7F3EAA1B-2F92-4CDC-9C94-B5F57C7D1DD6}" type="pres">
      <dgm:prSet presAssocID="{07494997-021D-4B08-99A7-0A2A5650B704}" presName="arrowAndChildren" presStyleCnt="0"/>
      <dgm:spPr/>
    </dgm:pt>
    <dgm:pt modelId="{466E73F7-54B2-47E5-A6B8-0F4D3D2BCE91}" type="pres">
      <dgm:prSet presAssocID="{07494997-021D-4B08-99A7-0A2A5650B704}" presName="parentTextArrow" presStyleLbl="node1" presStyleIdx="4" presStyleCnt="6"/>
      <dgm:spPr/>
    </dgm:pt>
    <dgm:pt modelId="{D32432AD-5C11-48FC-B0E9-C331F562DA87}" type="pres">
      <dgm:prSet presAssocID="{E771A797-9B03-4595-A4AA-5BE8C29D3946}" presName="sp" presStyleCnt="0"/>
      <dgm:spPr/>
    </dgm:pt>
    <dgm:pt modelId="{F9B03DB9-5A18-4622-9F43-9EC599EE56AD}" type="pres">
      <dgm:prSet presAssocID="{9E27954C-3679-494C-9BA7-FB87CAA5F474}" presName="arrowAndChildren" presStyleCnt="0"/>
      <dgm:spPr/>
    </dgm:pt>
    <dgm:pt modelId="{2E7F2FAA-7B19-468B-8B3E-0B477AE85BEC}" type="pres">
      <dgm:prSet presAssocID="{9E27954C-3679-494C-9BA7-FB87CAA5F474}" presName="parentTextArrow" presStyleLbl="node1" presStyleIdx="5" presStyleCnt="6"/>
      <dgm:spPr/>
    </dgm:pt>
  </dgm:ptLst>
  <dgm:cxnLst>
    <dgm:cxn modelId="{1437BF11-35B3-480D-889F-401941D27799}" srcId="{92BED223-2B4E-4F74-910F-210A6600A45C}" destId="{07494997-021D-4B08-99A7-0A2A5650B704}" srcOrd="1" destOrd="0" parTransId="{533C5D13-D951-49DD-941D-88EC0DE046AF}" sibTransId="{F18D4F62-702C-4329-B042-E762E2C11C06}"/>
    <dgm:cxn modelId="{4919B228-BD53-45FB-BD17-28AE18D16191}" type="presOf" srcId="{1A4066EA-5F00-4ECE-9E7B-A3511E3D53CA}" destId="{0B7321A9-D877-4A27-83F0-D22AB81B3344}" srcOrd="0" destOrd="0" presId="urn:microsoft.com/office/officeart/2005/8/layout/process4"/>
    <dgm:cxn modelId="{F13C6768-765B-40BE-A96F-00B26DA27C0E}" srcId="{92BED223-2B4E-4F74-910F-210A6600A45C}" destId="{0A109003-F5E7-4A8B-A81E-F351B76580E5}" srcOrd="3" destOrd="0" parTransId="{D40F9964-8F87-4E09-88C2-6E43E4ADEC28}" sibTransId="{B822ECBF-C006-4A45-BFAE-F54EF7BAB7FE}"/>
    <dgm:cxn modelId="{47B23B6E-56C6-4B34-98EF-F2B6E3C919C7}" type="presOf" srcId="{F20CC644-C397-46DF-AF0B-6AEBE300D4DF}" destId="{CB1C09F0-FCB7-4844-9147-49A58D55C723}" srcOrd="0" destOrd="0" presId="urn:microsoft.com/office/officeart/2005/8/layout/process4"/>
    <dgm:cxn modelId="{69829950-4B28-4E2F-ABED-C778D3C40674}" srcId="{92BED223-2B4E-4F74-910F-210A6600A45C}" destId="{BD5750C7-1E5A-4010-AFF9-2F898600B801}" srcOrd="2" destOrd="0" parTransId="{5C93DD9C-5837-403E-9170-5C163C92C9F7}" sibTransId="{15EA6024-4E0A-46AF-8924-BBD6DC9B8147}"/>
    <dgm:cxn modelId="{EB36FC76-EA47-4E27-9461-66988495188F}" type="presOf" srcId="{9E27954C-3679-494C-9BA7-FB87CAA5F474}" destId="{2E7F2FAA-7B19-468B-8B3E-0B477AE85BEC}" srcOrd="0" destOrd="0" presId="urn:microsoft.com/office/officeart/2005/8/layout/process4"/>
    <dgm:cxn modelId="{F141B497-A06F-433D-91EA-0D1A8B6BEA93}" srcId="{92BED223-2B4E-4F74-910F-210A6600A45C}" destId="{1A4066EA-5F00-4ECE-9E7B-A3511E3D53CA}" srcOrd="5" destOrd="0" parTransId="{7DB2667B-5F8B-4E56-91B1-DCB6F78CB16C}" sibTransId="{FDE9CA0C-991D-4E15-975B-C065BDE3F0BE}"/>
    <dgm:cxn modelId="{173952A2-BFCB-4527-833E-B6556C0E4BA1}" type="presOf" srcId="{0A109003-F5E7-4A8B-A81E-F351B76580E5}" destId="{544C26BA-EA51-4B8A-8115-8BC4132BD12A}" srcOrd="0" destOrd="0" presId="urn:microsoft.com/office/officeart/2005/8/layout/process4"/>
    <dgm:cxn modelId="{7A111EAC-9FAC-4EE0-BA3D-2283A041DDAC}" type="presOf" srcId="{07494997-021D-4B08-99A7-0A2A5650B704}" destId="{466E73F7-54B2-47E5-A6B8-0F4D3D2BCE91}" srcOrd="0" destOrd="0" presId="urn:microsoft.com/office/officeart/2005/8/layout/process4"/>
    <dgm:cxn modelId="{B541BBB6-33A8-4E57-B49F-31A8290AAAB9}" type="presOf" srcId="{92BED223-2B4E-4F74-910F-210A6600A45C}" destId="{F390444E-45CA-485F-9407-B45F68D9F5DB}" srcOrd="0" destOrd="0" presId="urn:microsoft.com/office/officeart/2005/8/layout/process4"/>
    <dgm:cxn modelId="{E4CF73CB-3B0C-49F6-8D2E-6A97BFAFCC53}" type="presOf" srcId="{BD5750C7-1E5A-4010-AFF9-2F898600B801}" destId="{D06B78F9-2E99-4C79-B714-8E072D2F2C46}" srcOrd="0" destOrd="0" presId="urn:microsoft.com/office/officeart/2005/8/layout/process4"/>
    <dgm:cxn modelId="{AF1CCACB-779C-4A91-9A0B-974003EDFECB}" srcId="{92BED223-2B4E-4F74-910F-210A6600A45C}" destId="{F20CC644-C397-46DF-AF0B-6AEBE300D4DF}" srcOrd="4" destOrd="0" parTransId="{736AFF10-30BF-4D83-A665-059AD6CA97E4}" sibTransId="{C48C60BF-DEA2-4895-A98E-9FF7AA54E02D}"/>
    <dgm:cxn modelId="{17EDFEF2-149E-4662-B6CE-A9270515C37F}" srcId="{92BED223-2B4E-4F74-910F-210A6600A45C}" destId="{9E27954C-3679-494C-9BA7-FB87CAA5F474}" srcOrd="0" destOrd="0" parTransId="{A1A92244-149F-4024-B927-282B68FA82B6}" sibTransId="{E771A797-9B03-4595-A4AA-5BE8C29D3946}"/>
    <dgm:cxn modelId="{63057892-2041-416B-83AA-B47F02B54389}" type="presParOf" srcId="{F390444E-45CA-485F-9407-B45F68D9F5DB}" destId="{FB18AFE6-7253-412E-A437-FC2A0EB0046B}" srcOrd="0" destOrd="0" presId="urn:microsoft.com/office/officeart/2005/8/layout/process4"/>
    <dgm:cxn modelId="{A6F5449E-E72C-4B3B-AC17-3C4F8BCA22B1}" type="presParOf" srcId="{FB18AFE6-7253-412E-A437-FC2A0EB0046B}" destId="{0B7321A9-D877-4A27-83F0-D22AB81B3344}" srcOrd="0" destOrd="0" presId="urn:microsoft.com/office/officeart/2005/8/layout/process4"/>
    <dgm:cxn modelId="{88AC74A3-4883-44DE-B6F2-9349AB8A797B}" type="presParOf" srcId="{F390444E-45CA-485F-9407-B45F68D9F5DB}" destId="{A582A6E6-A245-4471-9155-B053AF423C3B}" srcOrd="1" destOrd="0" presId="urn:microsoft.com/office/officeart/2005/8/layout/process4"/>
    <dgm:cxn modelId="{93D80F6A-5E00-4F66-A3C1-689467DF2624}" type="presParOf" srcId="{F390444E-45CA-485F-9407-B45F68D9F5DB}" destId="{EB789B31-B7E0-40CD-9DBE-F8FA551212E9}" srcOrd="2" destOrd="0" presId="urn:microsoft.com/office/officeart/2005/8/layout/process4"/>
    <dgm:cxn modelId="{7BCD7030-DAA5-4102-BC37-5759914A1BA3}" type="presParOf" srcId="{EB789B31-B7E0-40CD-9DBE-F8FA551212E9}" destId="{CB1C09F0-FCB7-4844-9147-49A58D55C723}" srcOrd="0" destOrd="0" presId="urn:microsoft.com/office/officeart/2005/8/layout/process4"/>
    <dgm:cxn modelId="{2E009D61-159E-4AB5-B532-878D9A90AFEA}" type="presParOf" srcId="{F390444E-45CA-485F-9407-B45F68D9F5DB}" destId="{47BA7C57-F90B-4647-9251-C13603A7FB39}" srcOrd="3" destOrd="0" presId="urn:microsoft.com/office/officeart/2005/8/layout/process4"/>
    <dgm:cxn modelId="{3050F2CE-5C5A-4150-B0D8-6B9A64ED6375}" type="presParOf" srcId="{F390444E-45CA-485F-9407-B45F68D9F5DB}" destId="{A8B0C11D-C241-4206-9584-DEFAA3500E3B}" srcOrd="4" destOrd="0" presId="urn:microsoft.com/office/officeart/2005/8/layout/process4"/>
    <dgm:cxn modelId="{47BAFD49-2F72-4279-96FF-9BFA906715A3}" type="presParOf" srcId="{A8B0C11D-C241-4206-9584-DEFAA3500E3B}" destId="{544C26BA-EA51-4B8A-8115-8BC4132BD12A}" srcOrd="0" destOrd="0" presId="urn:microsoft.com/office/officeart/2005/8/layout/process4"/>
    <dgm:cxn modelId="{B28F834E-DC33-4F37-993E-42069E5C1BEC}" type="presParOf" srcId="{F390444E-45CA-485F-9407-B45F68D9F5DB}" destId="{9035EF16-C025-4BE6-8147-867730D6FAF8}" srcOrd="5" destOrd="0" presId="urn:microsoft.com/office/officeart/2005/8/layout/process4"/>
    <dgm:cxn modelId="{BC7F8DF5-516D-4690-8BE2-4533B96DE8D9}" type="presParOf" srcId="{F390444E-45CA-485F-9407-B45F68D9F5DB}" destId="{BA77AEA2-6A07-4CF9-83F2-F5F663E39646}" srcOrd="6" destOrd="0" presId="urn:microsoft.com/office/officeart/2005/8/layout/process4"/>
    <dgm:cxn modelId="{E1F01F4A-672D-4BA9-A1C3-6E9D967D072D}" type="presParOf" srcId="{BA77AEA2-6A07-4CF9-83F2-F5F663E39646}" destId="{D06B78F9-2E99-4C79-B714-8E072D2F2C46}" srcOrd="0" destOrd="0" presId="urn:microsoft.com/office/officeart/2005/8/layout/process4"/>
    <dgm:cxn modelId="{354C6F25-E321-417C-BDFA-DE34930A6227}" type="presParOf" srcId="{F390444E-45CA-485F-9407-B45F68D9F5DB}" destId="{B99FCF21-D708-4184-94AC-78262EA3983B}" srcOrd="7" destOrd="0" presId="urn:microsoft.com/office/officeart/2005/8/layout/process4"/>
    <dgm:cxn modelId="{475F0899-4478-490D-850C-3530AF1CD891}" type="presParOf" srcId="{F390444E-45CA-485F-9407-B45F68D9F5DB}" destId="{7F3EAA1B-2F92-4CDC-9C94-B5F57C7D1DD6}" srcOrd="8" destOrd="0" presId="urn:microsoft.com/office/officeart/2005/8/layout/process4"/>
    <dgm:cxn modelId="{7AFAB518-8282-4AA0-B399-89C3612C3B94}" type="presParOf" srcId="{7F3EAA1B-2F92-4CDC-9C94-B5F57C7D1DD6}" destId="{466E73F7-54B2-47E5-A6B8-0F4D3D2BCE91}" srcOrd="0" destOrd="0" presId="urn:microsoft.com/office/officeart/2005/8/layout/process4"/>
    <dgm:cxn modelId="{B4CE75CA-330F-4737-861C-5016EFCD52C9}" type="presParOf" srcId="{F390444E-45CA-485F-9407-B45F68D9F5DB}" destId="{D32432AD-5C11-48FC-B0E9-C331F562DA87}" srcOrd="9" destOrd="0" presId="urn:microsoft.com/office/officeart/2005/8/layout/process4"/>
    <dgm:cxn modelId="{48DDB82E-4A97-45EF-8FCF-8E25DAF4B5D9}" type="presParOf" srcId="{F390444E-45CA-485F-9407-B45F68D9F5DB}" destId="{F9B03DB9-5A18-4622-9F43-9EC599EE56AD}" srcOrd="10" destOrd="0" presId="urn:microsoft.com/office/officeart/2005/8/layout/process4"/>
    <dgm:cxn modelId="{27882D5E-5E09-45DC-A25E-FE66AF4683E6}" type="presParOf" srcId="{F9B03DB9-5A18-4622-9F43-9EC599EE56AD}" destId="{2E7F2FAA-7B19-468B-8B3E-0B477AE85BE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5AB9B4-E178-4813-838B-48B6868A7AE6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0D3D0698-82A5-45EE-BE90-F72119DAC6AB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PGI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Gestion commerciale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Ressources humaines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Comptabilité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...</a:t>
          </a:r>
        </a:p>
      </dgm:t>
    </dgm:pt>
    <dgm:pt modelId="{EDB24003-D519-4BAD-9A9C-2E390009F371}" type="parTrans" cxnId="{12D95B4E-4907-493D-9693-11A7213A0A53}">
      <dgm:prSet/>
      <dgm:spPr/>
      <dgm:t>
        <a:bodyPr/>
        <a:lstStyle/>
        <a:p>
          <a:endParaRPr lang="fr-FR" sz="1800" b="1"/>
        </a:p>
      </dgm:t>
    </dgm:pt>
    <dgm:pt modelId="{1C7F07A2-AE4A-4C83-8A8F-B6960D9F6AAD}" type="sibTrans" cxnId="{12D95B4E-4907-493D-9693-11A7213A0A53}">
      <dgm:prSet/>
      <dgm:spPr/>
      <dgm:t>
        <a:bodyPr/>
        <a:lstStyle/>
        <a:p>
          <a:endParaRPr lang="fr-FR" sz="1800" b="1"/>
        </a:p>
      </dgm:t>
    </dgm:pt>
    <dgm:pt modelId="{931A6E71-7548-4E25-9660-006BF565F0B1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clients et fournisseurs</a:t>
          </a:r>
        </a:p>
      </dgm:t>
    </dgm:pt>
    <dgm:pt modelId="{527BC13E-19E1-42CE-A89C-01FA8D737DBA}" type="parTrans" cxnId="{C9895CB8-068F-4ECD-A536-45C8C3736EEF}">
      <dgm:prSet/>
      <dgm:spPr/>
      <dgm:t>
        <a:bodyPr/>
        <a:lstStyle/>
        <a:p>
          <a:endParaRPr lang="fr-FR" sz="1800" b="1"/>
        </a:p>
      </dgm:t>
    </dgm:pt>
    <dgm:pt modelId="{AE655D3C-E4DB-428D-AABF-D1A4E368FD5C}" type="sibTrans" cxnId="{C9895CB8-068F-4ECD-A536-45C8C3736EEF}">
      <dgm:prSet/>
      <dgm:spPr/>
      <dgm:t>
        <a:bodyPr/>
        <a:lstStyle/>
        <a:p>
          <a:endParaRPr lang="fr-FR" sz="1800" b="1"/>
        </a:p>
      </dgm:t>
    </dgm:pt>
    <dgm:pt modelId="{9F46537D-C527-41AE-9D6D-11936607295A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articles, stocks et achats</a:t>
          </a:r>
        </a:p>
      </dgm:t>
    </dgm:pt>
    <dgm:pt modelId="{895B655A-A78A-4301-923B-13EE3A9FB054}" type="parTrans" cxnId="{8B6D211F-71D4-4735-8336-BC7548220F16}">
      <dgm:prSet/>
      <dgm:spPr/>
      <dgm:t>
        <a:bodyPr/>
        <a:lstStyle/>
        <a:p>
          <a:endParaRPr lang="fr-FR" sz="1800" b="1"/>
        </a:p>
      </dgm:t>
    </dgm:pt>
    <dgm:pt modelId="{484813B6-EDF2-453D-A5B9-E7BD120FDED9}" type="sibTrans" cxnId="{8B6D211F-71D4-4735-8336-BC7548220F16}">
      <dgm:prSet/>
      <dgm:spPr/>
      <dgm:t>
        <a:bodyPr/>
        <a:lstStyle/>
        <a:p>
          <a:endParaRPr lang="fr-FR" sz="1800" b="1"/>
        </a:p>
      </dgm:t>
    </dgm:pt>
    <dgm:pt modelId="{B57A3397-9637-42D7-8807-B54E4D6D2D6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des opérations diverses</a:t>
          </a:r>
        </a:p>
      </dgm:t>
    </dgm:pt>
    <dgm:pt modelId="{AE3FBB90-4049-4B27-BD31-3C31C9EBA035}" type="parTrans" cxnId="{1785D088-4AE9-4BA7-83EB-D0F88AE68035}">
      <dgm:prSet/>
      <dgm:spPr/>
      <dgm:t>
        <a:bodyPr/>
        <a:lstStyle/>
        <a:p>
          <a:endParaRPr lang="fr-FR" sz="1800" b="1"/>
        </a:p>
      </dgm:t>
    </dgm:pt>
    <dgm:pt modelId="{764225D9-F12B-4F4A-AA63-0EDA5E9AA056}" type="sibTrans" cxnId="{1785D088-4AE9-4BA7-83EB-D0F88AE68035}">
      <dgm:prSet/>
      <dgm:spPr/>
      <dgm:t>
        <a:bodyPr/>
        <a:lstStyle/>
        <a:p>
          <a:endParaRPr lang="fr-FR" sz="1800" b="1"/>
        </a:p>
      </dgm:t>
    </dgm:pt>
    <dgm:pt modelId="{C78DB426-B53F-49A8-ADFC-ADE5544C1DAC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salariés, horaires, paies</a:t>
          </a:r>
        </a:p>
      </dgm:t>
    </dgm:pt>
    <dgm:pt modelId="{E1E6EAFA-D5A5-4697-8E0A-6B9051585719}" type="parTrans" cxnId="{7FC38466-5585-4C87-ADE7-EEF02EFDB1DF}">
      <dgm:prSet/>
      <dgm:spPr/>
      <dgm:t>
        <a:bodyPr/>
        <a:lstStyle/>
        <a:p>
          <a:endParaRPr lang="fr-FR" sz="1800" b="1"/>
        </a:p>
      </dgm:t>
    </dgm:pt>
    <dgm:pt modelId="{A3376AC4-433E-4935-8B88-A50048EF9EBB}" type="sibTrans" cxnId="{7FC38466-5585-4C87-ADE7-EEF02EFDB1DF}">
      <dgm:prSet/>
      <dgm:spPr/>
      <dgm:t>
        <a:bodyPr/>
        <a:lstStyle/>
        <a:p>
          <a:endParaRPr lang="fr-FR" sz="1800" b="1"/>
        </a:p>
      </dgm:t>
    </dgm:pt>
    <dgm:pt modelId="{D2300131-D21E-4CB1-A41D-A05971342085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Gestion comptabilité</a:t>
          </a:r>
        </a:p>
      </dgm:t>
    </dgm:pt>
    <dgm:pt modelId="{495B6DF1-BD50-4489-B749-206D8A9E0FD4}" type="parTrans" cxnId="{6A56651E-E902-4B97-9A57-D8E50E0681B5}">
      <dgm:prSet/>
      <dgm:spPr/>
      <dgm:t>
        <a:bodyPr/>
        <a:lstStyle/>
        <a:p>
          <a:endParaRPr lang="fr-FR" sz="1800" b="1"/>
        </a:p>
      </dgm:t>
    </dgm:pt>
    <dgm:pt modelId="{E4128EC8-B881-47A1-97EC-C323B3A43392}" type="sibTrans" cxnId="{6A56651E-E902-4B97-9A57-D8E50E0681B5}">
      <dgm:prSet/>
      <dgm:spPr/>
      <dgm:t>
        <a:bodyPr/>
        <a:lstStyle/>
        <a:p>
          <a:endParaRPr lang="fr-FR" sz="1800" b="1"/>
        </a:p>
      </dgm:t>
    </dgm:pt>
    <dgm:pt modelId="{0616970A-5FE0-4C78-9134-DC607C0E213E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contacts et prospection</a:t>
          </a:r>
        </a:p>
      </dgm:t>
    </dgm:pt>
    <dgm:pt modelId="{C4D03439-E253-4C77-8FF5-B935C9D5B071}" type="parTrans" cxnId="{188648AD-A4F6-4A0C-B2B8-B63A3DD17B2E}">
      <dgm:prSet/>
      <dgm:spPr/>
      <dgm:t>
        <a:bodyPr/>
        <a:lstStyle/>
        <a:p>
          <a:endParaRPr lang="fr-CH" sz="1800" b="1"/>
        </a:p>
      </dgm:t>
    </dgm:pt>
    <dgm:pt modelId="{6C6961F3-88E9-4AF5-BD7C-5A7E42BEF2ED}" type="sibTrans" cxnId="{188648AD-A4F6-4A0C-B2B8-B63A3DD17B2E}">
      <dgm:prSet/>
      <dgm:spPr/>
      <dgm:t>
        <a:bodyPr/>
        <a:lstStyle/>
        <a:p>
          <a:endParaRPr lang="fr-CH" sz="1800" b="1"/>
        </a:p>
      </dgm:t>
    </dgm:pt>
    <dgm:pt modelId="{8540DF2E-D2B1-4030-AC44-932951282C29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Gestion production</a:t>
          </a:r>
        </a:p>
      </dgm:t>
    </dgm:pt>
    <dgm:pt modelId="{56ACF2E9-2CA8-4D68-9381-B43D8E7EC89D}" type="parTrans" cxnId="{A58EC43E-3044-4642-91E8-2D821D488AA6}">
      <dgm:prSet/>
      <dgm:spPr/>
      <dgm:t>
        <a:bodyPr/>
        <a:lstStyle/>
        <a:p>
          <a:endParaRPr lang="fr-CH" sz="1800" b="1"/>
        </a:p>
      </dgm:t>
    </dgm:pt>
    <dgm:pt modelId="{B9E4557F-1106-494D-B57A-589FC2D124AB}" type="sibTrans" cxnId="{A58EC43E-3044-4642-91E8-2D821D488AA6}">
      <dgm:prSet/>
      <dgm:spPr/>
      <dgm:t>
        <a:bodyPr/>
        <a:lstStyle/>
        <a:p>
          <a:endParaRPr lang="fr-CH" sz="1800" b="1"/>
        </a:p>
      </dgm:t>
    </dgm:pt>
    <dgm:pt modelId="{2D61CA3F-DD70-4AF9-ABEB-C6743D567B1B}">
      <dgm:prSet phldrT="[Texte]"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ventes et facturation</a:t>
          </a:r>
        </a:p>
      </dgm:t>
    </dgm:pt>
    <dgm:pt modelId="{40DC3FE8-01F5-4762-8FB3-5F43E8B9C79E}" type="parTrans" cxnId="{25FB0808-1CDF-4F27-ABFA-5A050F1E3D46}">
      <dgm:prSet/>
      <dgm:spPr/>
      <dgm:t>
        <a:bodyPr/>
        <a:lstStyle/>
        <a:p>
          <a:endParaRPr lang="fr-CH" sz="1800" b="1"/>
        </a:p>
      </dgm:t>
    </dgm:pt>
    <dgm:pt modelId="{C318F798-5BAC-486E-B6CD-918405452817}" type="sibTrans" cxnId="{25FB0808-1CDF-4F27-ABFA-5A050F1E3D46}">
      <dgm:prSet/>
      <dgm:spPr/>
      <dgm:t>
        <a:bodyPr/>
        <a:lstStyle/>
        <a:p>
          <a:endParaRPr lang="fr-CH" sz="1800" b="1"/>
        </a:p>
      </dgm:t>
    </dgm:pt>
    <dgm:pt modelId="{82D716F3-DB52-4343-9BCB-F23381D6D345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Gestion </a:t>
          </a:r>
          <a:r>
            <a:rPr lang="fr-FR" sz="1800" b="1" dirty="0" err="1">
              <a:latin typeface="Arial" panose="020B0604020202020204" pitchFamily="34" charset="0"/>
              <a:cs typeface="Arial" panose="020B0604020202020204" pitchFamily="34" charset="0"/>
            </a:rPr>
            <a:t>réglements</a:t>
          </a: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 et banques</a:t>
          </a:r>
        </a:p>
      </dgm:t>
    </dgm:pt>
    <dgm:pt modelId="{35EC05D6-72FC-4531-A16D-32A3605DE641}" type="parTrans" cxnId="{C214549F-6A0D-444F-B929-15147E9BB03B}">
      <dgm:prSet/>
      <dgm:spPr/>
      <dgm:t>
        <a:bodyPr/>
        <a:lstStyle/>
        <a:p>
          <a:endParaRPr lang="fr-CH" sz="1800" b="1"/>
        </a:p>
      </dgm:t>
    </dgm:pt>
    <dgm:pt modelId="{9D7BC09B-E8AD-4719-B1F9-4FFBCAB5F2C3}" type="sibTrans" cxnId="{C214549F-6A0D-444F-B929-15147E9BB03B}">
      <dgm:prSet/>
      <dgm:spPr/>
      <dgm:t>
        <a:bodyPr/>
        <a:lstStyle/>
        <a:p>
          <a:endParaRPr lang="fr-CH" sz="1800" b="1"/>
        </a:p>
      </dgm:t>
    </dgm:pt>
    <dgm:pt modelId="{908874CF-2922-46CA-879D-2E4A6E69CE5C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Gestion immobilisations</a:t>
          </a:r>
        </a:p>
      </dgm:t>
    </dgm:pt>
    <dgm:pt modelId="{328846D8-44CD-425A-AE38-A744FDBBC786}" type="parTrans" cxnId="{65F6E636-B60A-4C0E-9110-AFF91FE6E3D5}">
      <dgm:prSet/>
      <dgm:spPr/>
      <dgm:t>
        <a:bodyPr/>
        <a:lstStyle/>
        <a:p>
          <a:endParaRPr lang="fr-CH" sz="1800" b="1"/>
        </a:p>
      </dgm:t>
    </dgm:pt>
    <dgm:pt modelId="{853971EF-8694-49DB-BBBF-A80398E41AEE}" type="sibTrans" cxnId="{65F6E636-B60A-4C0E-9110-AFF91FE6E3D5}">
      <dgm:prSet/>
      <dgm:spPr/>
      <dgm:t>
        <a:bodyPr/>
        <a:lstStyle/>
        <a:p>
          <a:endParaRPr lang="fr-CH" sz="1800" b="1"/>
        </a:p>
      </dgm:t>
    </dgm:pt>
    <dgm:pt modelId="{6F9B21D0-F83E-4675-A474-BE69A53A184A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gm:t>
    </dgm:pt>
    <dgm:pt modelId="{BCEF84F6-0BE9-40BA-AEB9-1F924D91D874}" type="parTrans" cxnId="{6A21D248-60D1-4B78-B335-B4D3BAA60AB9}">
      <dgm:prSet/>
      <dgm:spPr/>
      <dgm:t>
        <a:bodyPr/>
        <a:lstStyle/>
        <a:p>
          <a:endParaRPr lang="fr-CH" sz="1800" b="1"/>
        </a:p>
      </dgm:t>
    </dgm:pt>
    <dgm:pt modelId="{2595F940-0F70-47DB-AB6B-1738C3A0E492}" type="sibTrans" cxnId="{6A21D248-60D1-4B78-B335-B4D3BAA60AB9}">
      <dgm:prSet/>
      <dgm:spPr/>
      <dgm:t>
        <a:bodyPr/>
        <a:lstStyle/>
        <a:p>
          <a:endParaRPr lang="fr-CH" sz="1800" b="1"/>
        </a:p>
      </dgm:t>
    </dgm:pt>
    <dgm:pt modelId="{0A617A05-EBC0-490A-89AA-98C6A8C6C152}" type="pres">
      <dgm:prSet presAssocID="{155AB9B4-E178-4813-838B-48B6868A7AE6}" presName="Name0" presStyleCnt="0">
        <dgm:presLayoutVars>
          <dgm:dir/>
          <dgm:animLvl val="lvl"/>
          <dgm:resizeHandles val="exact"/>
        </dgm:presLayoutVars>
      </dgm:prSet>
      <dgm:spPr/>
    </dgm:pt>
    <dgm:pt modelId="{5DE495D7-9AE0-4067-9C47-376501777DBB}" type="pres">
      <dgm:prSet presAssocID="{0D3D0698-82A5-45EE-BE90-F72119DAC6AB}" presName="linNode" presStyleCnt="0"/>
      <dgm:spPr/>
    </dgm:pt>
    <dgm:pt modelId="{8705723E-A4F9-4E0F-A3DE-6F89594C29EB}" type="pres">
      <dgm:prSet presAssocID="{0D3D0698-82A5-45EE-BE90-F72119DAC6AB}" presName="parentText" presStyleLbl="node1" presStyleIdx="0" presStyleCnt="1" custScaleX="77376" custScaleY="100000">
        <dgm:presLayoutVars>
          <dgm:chMax val="1"/>
          <dgm:bulletEnabled val="1"/>
        </dgm:presLayoutVars>
      </dgm:prSet>
      <dgm:spPr/>
    </dgm:pt>
    <dgm:pt modelId="{50282DF4-F2FE-4998-B532-A30A965734B9}" type="pres">
      <dgm:prSet presAssocID="{0D3D0698-82A5-45EE-BE90-F72119DAC6AB}" presName="descendantText" presStyleLbl="alignAccFollowNode1" presStyleIdx="0" presStyleCnt="1" custScaleX="107125" custScaleY="125122">
        <dgm:presLayoutVars>
          <dgm:bulletEnabled val="1"/>
        </dgm:presLayoutVars>
      </dgm:prSet>
      <dgm:spPr/>
    </dgm:pt>
  </dgm:ptLst>
  <dgm:cxnLst>
    <dgm:cxn modelId="{9EF85104-40DA-4092-88B6-9B99486B0FD2}" type="presOf" srcId="{0D3D0698-82A5-45EE-BE90-F72119DAC6AB}" destId="{8705723E-A4F9-4E0F-A3DE-6F89594C29EB}" srcOrd="0" destOrd="0" presId="urn:microsoft.com/office/officeart/2005/8/layout/vList5"/>
    <dgm:cxn modelId="{3534E504-FCC7-4AC5-9A28-58F369518ABB}" type="presOf" srcId="{9F46537D-C527-41AE-9D6D-11936607295A}" destId="{50282DF4-F2FE-4998-B532-A30A965734B9}" srcOrd="0" destOrd="2" presId="urn:microsoft.com/office/officeart/2005/8/layout/vList5"/>
    <dgm:cxn modelId="{25FB0808-1CDF-4F27-ABFA-5A050F1E3D46}" srcId="{0D3D0698-82A5-45EE-BE90-F72119DAC6AB}" destId="{2D61CA3F-DD70-4AF9-ABEB-C6743D567B1B}" srcOrd="3" destOrd="0" parTransId="{40DC3FE8-01F5-4762-8FB3-5F43E8B9C79E}" sibTransId="{C318F798-5BAC-486E-B6CD-918405452817}"/>
    <dgm:cxn modelId="{36932111-D59B-4238-9B35-F8BB754F35CD}" type="presOf" srcId="{B57A3397-9637-42D7-8807-B54E4D6D2D6A}" destId="{50282DF4-F2FE-4998-B532-A30A965734B9}" srcOrd="0" destOrd="9" presId="urn:microsoft.com/office/officeart/2005/8/layout/vList5"/>
    <dgm:cxn modelId="{6A56651E-E902-4B97-9A57-D8E50E0681B5}" srcId="{0D3D0698-82A5-45EE-BE90-F72119DAC6AB}" destId="{D2300131-D21E-4CB1-A41D-A05971342085}" srcOrd="6" destOrd="0" parTransId="{495B6DF1-BD50-4489-B749-206D8A9E0FD4}" sibTransId="{E4128EC8-B881-47A1-97EC-C323B3A43392}"/>
    <dgm:cxn modelId="{8B6D211F-71D4-4735-8336-BC7548220F16}" srcId="{0D3D0698-82A5-45EE-BE90-F72119DAC6AB}" destId="{9F46537D-C527-41AE-9D6D-11936607295A}" srcOrd="2" destOrd="0" parTransId="{895B655A-A78A-4301-923B-13EE3A9FB054}" sibTransId="{484813B6-EDF2-453D-A5B9-E7BD120FDED9}"/>
    <dgm:cxn modelId="{68327B23-0169-485E-BF47-9794A42B7B3E}" type="presOf" srcId="{2D61CA3F-DD70-4AF9-ABEB-C6743D567B1B}" destId="{50282DF4-F2FE-4998-B532-A30A965734B9}" srcOrd="0" destOrd="3" presId="urn:microsoft.com/office/officeart/2005/8/layout/vList5"/>
    <dgm:cxn modelId="{65F6E636-B60A-4C0E-9110-AFF91FE6E3D5}" srcId="{0D3D0698-82A5-45EE-BE90-F72119DAC6AB}" destId="{908874CF-2922-46CA-879D-2E4A6E69CE5C}" srcOrd="8" destOrd="0" parTransId="{328846D8-44CD-425A-AE38-A744FDBBC786}" sibTransId="{853971EF-8694-49DB-BBBF-A80398E41AEE}"/>
    <dgm:cxn modelId="{A58EC43E-3044-4642-91E8-2D821D488AA6}" srcId="{0D3D0698-82A5-45EE-BE90-F72119DAC6AB}" destId="{8540DF2E-D2B1-4030-AC44-932951282C29}" srcOrd="4" destOrd="0" parTransId="{56ACF2E9-2CA8-4D68-9381-B43D8E7EC89D}" sibTransId="{B9E4557F-1106-494D-B57A-589FC2D124AB}"/>
    <dgm:cxn modelId="{7FC38466-5585-4C87-ADE7-EEF02EFDB1DF}" srcId="{0D3D0698-82A5-45EE-BE90-F72119DAC6AB}" destId="{C78DB426-B53F-49A8-ADFC-ADE5544C1DAC}" srcOrd="5" destOrd="0" parTransId="{E1E6EAFA-D5A5-4697-8E0A-6B9051585719}" sibTransId="{A3376AC4-433E-4935-8B88-A50048EF9EBB}"/>
    <dgm:cxn modelId="{6A21D248-60D1-4B78-B335-B4D3BAA60AB9}" srcId="{0D3D0698-82A5-45EE-BE90-F72119DAC6AB}" destId="{6F9B21D0-F83E-4675-A474-BE69A53A184A}" srcOrd="10" destOrd="0" parTransId="{BCEF84F6-0BE9-40BA-AEB9-1F924D91D874}" sibTransId="{2595F940-0F70-47DB-AB6B-1738C3A0E492}"/>
    <dgm:cxn modelId="{12D95B4E-4907-493D-9693-11A7213A0A53}" srcId="{155AB9B4-E178-4813-838B-48B6868A7AE6}" destId="{0D3D0698-82A5-45EE-BE90-F72119DAC6AB}" srcOrd="0" destOrd="0" parTransId="{EDB24003-D519-4BAD-9A9C-2E390009F371}" sibTransId="{1C7F07A2-AE4A-4C83-8A8F-B6960D9F6AAD}"/>
    <dgm:cxn modelId="{2F9EEE79-6CB1-4398-9072-523872B4A0B6}" type="presOf" srcId="{D2300131-D21E-4CB1-A41D-A05971342085}" destId="{50282DF4-F2FE-4998-B532-A30A965734B9}" srcOrd="0" destOrd="6" presId="urn:microsoft.com/office/officeart/2005/8/layout/vList5"/>
    <dgm:cxn modelId="{1785D088-4AE9-4BA7-83EB-D0F88AE68035}" srcId="{0D3D0698-82A5-45EE-BE90-F72119DAC6AB}" destId="{B57A3397-9637-42D7-8807-B54E4D6D2D6A}" srcOrd="9" destOrd="0" parTransId="{AE3FBB90-4049-4B27-BD31-3C31C9EBA035}" sibTransId="{764225D9-F12B-4F4A-AA63-0EDA5E9AA056}"/>
    <dgm:cxn modelId="{C214549F-6A0D-444F-B929-15147E9BB03B}" srcId="{0D3D0698-82A5-45EE-BE90-F72119DAC6AB}" destId="{82D716F3-DB52-4343-9BCB-F23381D6D345}" srcOrd="7" destOrd="0" parTransId="{35EC05D6-72FC-4531-A16D-32A3605DE641}" sibTransId="{9D7BC09B-E8AD-4719-B1F9-4FFBCAB5F2C3}"/>
    <dgm:cxn modelId="{91A37FA5-9737-411A-8B71-42BC1C30ED3A}" type="presOf" srcId="{0616970A-5FE0-4C78-9134-DC607C0E213E}" destId="{50282DF4-F2FE-4998-B532-A30A965734B9}" srcOrd="0" destOrd="1" presId="urn:microsoft.com/office/officeart/2005/8/layout/vList5"/>
    <dgm:cxn modelId="{2E714AAC-0309-42C0-B9A0-80A449B849D2}" type="presOf" srcId="{908874CF-2922-46CA-879D-2E4A6E69CE5C}" destId="{50282DF4-F2FE-4998-B532-A30A965734B9}" srcOrd="0" destOrd="8" presId="urn:microsoft.com/office/officeart/2005/8/layout/vList5"/>
    <dgm:cxn modelId="{188648AD-A4F6-4A0C-B2B8-B63A3DD17B2E}" srcId="{0D3D0698-82A5-45EE-BE90-F72119DAC6AB}" destId="{0616970A-5FE0-4C78-9134-DC607C0E213E}" srcOrd="1" destOrd="0" parTransId="{C4D03439-E253-4C77-8FF5-B935C9D5B071}" sibTransId="{6C6961F3-88E9-4AF5-BD7C-5A7E42BEF2ED}"/>
    <dgm:cxn modelId="{1B45B5B3-9E06-478E-94D1-8F5969979BAE}" type="presOf" srcId="{931A6E71-7548-4E25-9660-006BF565F0B1}" destId="{50282DF4-F2FE-4998-B532-A30A965734B9}" srcOrd="0" destOrd="0" presId="urn:microsoft.com/office/officeart/2005/8/layout/vList5"/>
    <dgm:cxn modelId="{C9895CB8-068F-4ECD-A536-45C8C3736EEF}" srcId="{0D3D0698-82A5-45EE-BE90-F72119DAC6AB}" destId="{931A6E71-7548-4E25-9660-006BF565F0B1}" srcOrd="0" destOrd="0" parTransId="{527BC13E-19E1-42CE-A89C-01FA8D737DBA}" sibTransId="{AE655D3C-E4DB-428D-AABF-D1A4E368FD5C}"/>
    <dgm:cxn modelId="{CCBBF9BD-58A8-4102-BF0B-7099E2984989}" type="presOf" srcId="{8540DF2E-D2B1-4030-AC44-932951282C29}" destId="{50282DF4-F2FE-4998-B532-A30A965734B9}" srcOrd="0" destOrd="4" presId="urn:microsoft.com/office/officeart/2005/8/layout/vList5"/>
    <dgm:cxn modelId="{533B07C7-59BE-4C4C-8E01-54E809B44156}" type="presOf" srcId="{6F9B21D0-F83E-4675-A474-BE69A53A184A}" destId="{50282DF4-F2FE-4998-B532-A30A965734B9}" srcOrd="0" destOrd="10" presId="urn:microsoft.com/office/officeart/2005/8/layout/vList5"/>
    <dgm:cxn modelId="{78AE29CC-226A-465C-8320-4AB5BEA0F454}" type="presOf" srcId="{82D716F3-DB52-4343-9BCB-F23381D6D345}" destId="{50282DF4-F2FE-4998-B532-A30A965734B9}" srcOrd="0" destOrd="7" presId="urn:microsoft.com/office/officeart/2005/8/layout/vList5"/>
    <dgm:cxn modelId="{65B0C6D8-A827-4E5E-8082-321C5821E299}" type="presOf" srcId="{C78DB426-B53F-49A8-ADFC-ADE5544C1DAC}" destId="{50282DF4-F2FE-4998-B532-A30A965734B9}" srcOrd="0" destOrd="5" presId="urn:microsoft.com/office/officeart/2005/8/layout/vList5"/>
    <dgm:cxn modelId="{21A926EC-C818-49AE-8463-41048C2ADA62}" type="presOf" srcId="{155AB9B4-E178-4813-838B-48B6868A7AE6}" destId="{0A617A05-EBC0-490A-89AA-98C6A8C6C152}" srcOrd="0" destOrd="0" presId="urn:microsoft.com/office/officeart/2005/8/layout/vList5"/>
    <dgm:cxn modelId="{50D3EFF0-03BC-489E-A125-BBDCCE5607BB}" type="presParOf" srcId="{0A617A05-EBC0-490A-89AA-98C6A8C6C152}" destId="{5DE495D7-9AE0-4067-9C47-376501777DBB}" srcOrd="0" destOrd="0" presId="urn:microsoft.com/office/officeart/2005/8/layout/vList5"/>
    <dgm:cxn modelId="{3E2EE658-C9CE-4567-B2B1-A65362968119}" type="presParOf" srcId="{5DE495D7-9AE0-4067-9C47-376501777DBB}" destId="{8705723E-A4F9-4E0F-A3DE-6F89594C29EB}" srcOrd="0" destOrd="0" presId="urn:microsoft.com/office/officeart/2005/8/layout/vList5"/>
    <dgm:cxn modelId="{429A96FA-0C07-4E8C-BE26-54A8CCE4E102}" type="presParOf" srcId="{5DE495D7-9AE0-4067-9C47-376501777DBB}" destId="{50282DF4-F2FE-4998-B532-A30A965734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A10470-6650-47B9-9C81-FEDE5FBD2F3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CH"/>
        </a:p>
      </dgm:t>
    </dgm:pt>
    <dgm:pt modelId="{80F2C821-2439-4C11-9593-F0C5FCE8AC57}">
      <dgm:prSet phldrT="[Texte]"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PGI </a:t>
          </a:r>
          <a:r>
            <a:rPr kumimoji="0" lang="fr-FR" altLang="fr-FR" sz="24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apporte</a:t>
          </a:r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les avantages suivants : </a:t>
          </a:r>
          <a:endParaRPr lang="fr-CH" sz="2000" b="1" dirty="0"/>
        </a:p>
      </dgm:t>
    </dgm:pt>
    <dgm:pt modelId="{FF341FB0-E347-4F6D-8E7C-E203BD9D70FA}" type="parTrans" cxnId="{1D85EE52-BB97-4800-B5CE-4B056286B647}">
      <dgm:prSet/>
      <dgm:spPr/>
      <dgm:t>
        <a:bodyPr/>
        <a:lstStyle/>
        <a:p>
          <a:endParaRPr lang="fr-CH" b="1"/>
        </a:p>
      </dgm:t>
    </dgm:pt>
    <dgm:pt modelId="{EE774E2A-1E2A-4557-9FF0-103A9D19254F}" type="sibTrans" cxnId="{1D85EE52-BB97-4800-B5CE-4B056286B647}">
      <dgm:prSet/>
      <dgm:spPr/>
      <dgm:t>
        <a:bodyPr/>
        <a:lstStyle/>
        <a:p>
          <a:endParaRPr lang="fr-CH" b="1"/>
        </a:p>
      </dgm:t>
    </dgm:pt>
    <dgm:pt modelId="{B3BC34C1-2774-4300-A6BF-8505B709DCDA}">
      <dgm:prSet custT="1"/>
      <dgm:spPr/>
      <dgm:t>
        <a:bodyPr/>
        <a:lstStyle/>
        <a:p>
          <a:r>
            <a:rPr kumimoji="0" lang="fr-FR" altLang="fr-FR" sz="17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base unique de données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57CF42FB-783F-4CC7-B4A9-7E7186C11ED7}" type="parTrans" cxnId="{1FE0C4C6-67BD-4F0D-886F-7FEBBE9F3648}">
      <dgm:prSet/>
      <dgm:spPr/>
      <dgm:t>
        <a:bodyPr/>
        <a:lstStyle/>
        <a:p>
          <a:endParaRPr lang="fr-CH" b="1"/>
        </a:p>
      </dgm:t>
    </dgm:pt>
    <dgm:pt modelId="{D4ADCD6F-F6BB-4A86-B49F-9DF7AEB6DB46}" type="sibTrans" cxnId="{1FE0C4C6-67BD-4F0D-886F-7FEBBE9F3648}">
      <dgm:prSet/>
      <dgm:spPr/>
      <dgm:t>
        <a:bodyPr/>
        <a:lstStyle/>
        <a:p>
          <a:endParaRPr lang="fr-CH" b="1"/>
        </a:p>
      </dgm:t>
    </dgm:pt>
    <dgm:pt modelId="{12826A1D-F2B1-42A8-8DC2-C4008024AD39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interface unique pour tous les modules 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F95F6F99-817D-41A2-8506-05ED98998A14}" type="parTrans" cxnId="{50009913-E281-46FB-84B9-9A1F4167FA69}">
      <dgm:prSet/>
      <dgm:spPr/>
      <dgm:t>
        <a:bodyPr/>
        <a:lstStyle/>
        <a:p>
          <a:endParaRPr lang="fr-CH" b="1"/>
        </a:p>
      </dgm:t>
    </dgm:pt>
    <dgm:pt modelId="{47F1EDF8-CACF-4C27-93E8-50524F9B21C5}" type="sibTrans" cxnId="{50009913-E281-46FB-84B9-9A1F4167FA69}">
      <dgm:prSet/>
      <dgm:spPr/>
      <dgm:t>
        <a:bodyPr/>
        <a:lstStyle/>
        <a:p>
          <a:endParaRPr lang="fr-CH" b="1"/>
        </a:p>
      </dgm:t>
    </dgm:pt>
    <dgm:pt modelId="{9862F859-51EC-4451-9F05-408A909A5AB3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gestion centralisée des utilisateurs et des droits d’accès 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CD82FE9D-9483-4A02-89B4-14A2307744D9}" type="parTrans" cxnId="{F13E1C2B-DC1A-4966-A9BA-58F39215879E}">
      <dgm:prSet/>
      <dgm:spPr/>
      <dgm:t>
        <a:bodyPr/>
        <a:lstStyle/>
        <a:p>
          <a:endParaRPr lang="fr-CH" b="1"/>
        </a:p>
      </dgm:t>
    </dgm:pt>
    <dgm:pt modelId="{F1873A9A-0305-4DA7-924A-3949E7BA1AEC}" type="sibTrans" cxnId="{F13E1C2B-DC1A-4966-A9BA-58F39215879E}">
      <dgm:prSet/>
      <dgm:spPr/>
      <dgm:t>
        <a:bodyPr/>
        <a:lstStyle/>
        <a:p>
          <a:endParaRPr lang="fr-CH" b="1"/>
        </a:p>
      </dgm:t>
    </dgm:pt>
    <dgm:pt modelId="{6094F48A-4ADC-49D6-B64E-03E8FC2D4D0A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mise à jour instantanée et fiable des données partagées entre les différents modules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FF0F3D97-DF45-46B9-A26B-06432AE5C77B}" type="parTrans" cxnId="{7B12CCEE-954F-4644-9A7B-163A6EA43FEE}">
      <dgm:prSet/>
      <dgm:spPr/>
      <dgm:t>
        <a:bodyPr/>
        <a:lstStyle/>
        <a:p>
          <a:endParaRPr lang="fr-CH" b="1"/>
        </a:p>
      </dgm:t>
    </dgm:pt>
    <dgm:pt modelId="{24EBEFB8-65CC-4B22-972C-235B76E0ADAF}" type="sibTrans" cxnId="{7B12CCEE-954F-4644-9A7B-163A6EA43FEE}">
      <dgm:prSet/>
      <dgm:spPr/>
      <dgm:t>
        <a:bodyPr/>
        <a:lstStyle/>
        <a:p>
          <a:endParaRPr lang="fr-CH" b="1"/>
        </a:p>
      </dgm:t>
    </dgm:pt>
    <dgm:pt modelId="{38A89F39-8370-4237-998C-6886D9191459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suppression les doublons en saisie 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0EE9B878-7F84-4287-9D52-ED7E6728B6EC}" type="parTrans" cxnId="{A3A21E26-567B-4BEE-9723-9FDAE7374741}">
      <dgm:prSet/>
      <dgm:spPr/>
      <dgm:t>
        <a:bodyPr/>
        <a:lstStyle/>
        <a:p>
          <a:endParaRPr lang="fr-CH" b="1"/>
        </a:p>
      </dgm:t>
    </dgm:pt>
    <dgm:pt modelId="{9771ADD1-5DD6-4FB4-8733-D6CF92B5339D}" type="sibTrans" cxnId="{A3A21E26-567B-4BEE-9723-9FDAE7374741}">
      <dgm:prSet/>
      <dgm:spPr/>
      <dgm:t>
        <a:bodyPr/>
        <a:lstStyle/>
        <a:p>
          <a:endParaRPr lang="fr-CH" b="1"/>
        </a:p>
      </dgm:t>
    </dgm:pt>
    <dgm:pt modelId="{74D130D2-0D24-420E-918E-152129E41614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suppression des transferts périodiques 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989198A7-6D35-454E-80D6-022E0770EF99}" type="parTrans" cxnId="{F52F5080-0ECD-4446-810E-D79705E377CC}">
      <dgm:prSet/>
      <dgm:spPr/>
      <dgm:t>
        <a:bodyPr/>
        <a:lstStyle/>
        <a:p>
          <a:endParaRPr lang="fr-CH" b="1"/>
        </a:p>
      </dgm:t>
    </dgm:pt>
    <dgm:pt modelId="{37280556-5B68-4CB3-8EBD-0BC95D67B8D6}" type="sibTrans" cxnId="{F52F5080-0ECD-4446-810E-D79705E377CC}">
      <dgm:prSet/>
      <dgm:spPr/>
      <dgm:t>
        <a:bodyPr/>
        <a:lstStyle/>
        <a:p>
          <a:endParaRPr lang="fr-CH" b="1"/>
        </a:p>
      </dgm:t>
    </dgm:pt>
    <dgm:pt modelId="{737DC420-3E2F-43F2-97D8-217A153E65A2}">
      <dgm:prSet custT="1"/>
      <dgm:spPr/>
      <dgm:t>
        <a:bodyPr/>
        <a:lstStyle/>
        <a:p>
          <a:r>
            <a:rPr kumimoji="0" lang="fr-FR" altLang="fr-FR" sz="2000" b="1" i="0" u="none" strike="noStrike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réduction des erreurs</a:t>
          </a:r>
          <a:endParaRPr kumimoji="0" lang="fr-CH" altLang="fr-FR" sz="2000" b="1" i="0" u="none" strike="noStrike" cap="none" normalizeH="0" baseline="0" dirty="0">
            <a:ln/>
            <a:effectLst/>
          </a:endParaRPr>
        </a:p>
      </dgm:t>
    </dgm:pt>
    <dgm:pt modelId="{7734FF6E-DBAA-438D-B976-618248237434}" type="parTrans" cxnId="{E3CB684D-ADEB-4E31-B616-EFAE1030C750}">
      <dgm:prSet/>
      <dgm:spPr/>
      <dgm:t>
        <a:bodyPr/>
        <a:lstStyle/>
        <a:p>
          <a:endParaRPr lang="fr-CH" b="1"/>
        </a:p>
      </dgm:t>
    </dgm:pt>
    <dgm:pt modelId="{702453CA-288E-4338-86DD-300ED4A893C5}" type="sibTrans" cxnId="{E3CB684D-ADEB-4E31-B616-EFAE1030C750}">
      <dgm:prSet/>
      <dgm:spPr/>
      <dgm:t>
        <a:bodyPr/>
        <a:lstStyle/>
        <a:p>
          <a:endParaRPr lang="fr-CH" b="1"/>
        </a:p>
      </dgm:t>
    </dgm:pt>
    <dgm:pt modelId="{4AFE2DFC-5C43-4578-BA9B-46321C420111}" type="pres">
      <dgm:prSet presAssocID="{FFA10470-6650-47B9-9C81-FEDE5FBD2F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6C2909-0E31-4601-A806-E95FC5C5CB40}" type="pres">
      <dgm:prSet presAssocID="{80F2C821-2439-4C11-9593-F0C5FCE8AC57}" presName="root" presStyleCnt="0"/>
      <dgm:spPr/>
    </dgm:pt>
    <dgm:pt modelId="{708FE18B-2264-46B4-99CE-3B303B3FB385}" type="pres">
      <dgm:prSet presAssocID="{80F2C821-2439-4C11-9593-F0C5FCE8AC57}" presName="rootComposite" presStyleCnt="0"/>
      <dgm:spPr/>
    </dgm:pt>
    <dgm:pt modelId="{C1A9E4DB-075B-4115-B842-A470E91D3A32}" type="pres">
      <dgm:prSet presAssocID="{80F2C821-2439-4C11-9593-F0C5FCE8AC57}" presName="rootText" presStyleLbl="node1" presStyleIdx="0" presStyleCnt="1" custScaleX="541149"/>
      <dgm:spPr/>
    </dgm:pt>
    <dgm:pt modelId="{A5D0B73F-3891-445A-9637-6F7C50DD8A11}" type="pres">
      <dgm:prSet presAssocID="{80F2C821-2439-4C11-9593-F0C5FCE8AC57}" presName="rootConnector" presStyleLbl="node1" presStyleIdx="0" presStyleCnt="1"/>
      <dgm:spPr/>
    </dgm:pt>
    <dgm:pt modelId="{779BB6E8-A3D6-4E5A-94DD-E48027139264}" type="pres">
      <dgm:prSet presAssocID="{80F2C821-2439-4C11-9593-F0C5FCE8AC57}" presName="childShape" presStyleCnt="0"/>
      <dgm:spPr/>
    </dgm:pt>
    <dgm:pt modelId="{D8999024-80DC-43E1-A0FF-2FBC254B52E0}" type="pres">
      <dgm:prSet presAssocID="{57CF42FB-783F-4CC7-B4A9-7E7186C11ED7}" presName="Name13" presStyleLbl="parChTrans1D2" presStyleIdx="0" presStyleCnt="7"/>
      <dgm:spPr/>
    </dgm:pt>
    <dgm:pt modelId="{676810BB-6047-4589-839E-6507969B9CE1}" type="pres">
      <dgm:prSet presAssocID="{B3BC34C1-2774-4300-A6BF-8505B709DCDA}" presName="childText" presStyleLbl="bgAcc1" presStyleIdx="0" presStyleCnt="7" custScaleX="1083487">
        <dgm:presLayoutVars>
          <dgm:bulletEnabled val="1"/>
        </dgm:presLayoutVars>
      </dgm:prSet>
      <dgm:spPr/>
    </dgm:pt>
    <dgm:pt modelId="{56F5E932-9CFB-4B5C-907D-BFD0835C1FA2}" type="pres">
      <dgm:prSet presAssocID="{F95F6F99-817D-41A2-8506-05ED98998A14}" presName="Name13" presStyleLbl="parChTrans1D2" presStyleIdx="1" presStyleCnt="7"/>
      <dgm:spPr/>
    </dgm:pt>
    <dgm:pt modelId="{DA052076-DDA5-45DF-AF37-0AE836E90E7F}" type="pres">
      <dgm:prSet presAssocID="{12826A1D-F2B1-42A8-8DC2-C4008024AD39}" presName="childText" presStyleLbl="bgAcc1" presStyleIdx="1" presStyleCnt="7" custScaleX="1083487">
        <dgm:presLayoutVars>
          <dgm:bulletEnabled val="1"/>
        </dgm:presLayoutVars>
      </dgm:prSet>
      <dgm:spPr/>
    </dgm:pt>
    <dgm:pt modelId="{CE1A160B-00A5-4EAA-BF1B-655E7EBA26BC}" type="pres">
      <dgm:prSet presAssocID="{CD82FE9D-9483-4A02-89B4-14A2307744D9}" presName="Name13" presStyleLbl="parChTrans1D2" presStyleIdx="2" presStyleCnt="7"/>
      <dgm:spPr/>
    </dgm:pt>
    <dgm:pt modelId="{2CBA0159-9B05-4D99-8C42-D4F4BE0E0068}" type="pres">
      <dgm:prSet presAssocID="{9862F859-51EC-4451-9F05-408A909A5AB3}" presName="childText" presStyleLbl="bgAcc1" presStyleIdx="2" presStyleCnt="7" custScaleX="1083487">
        <dgm:presLayoutVars>
          <dgm:bulletEnabled val="1"/>
        </dgm:presLayoutVars>
      </dgm:prSet>
      <dgm:spPr/>
    </dgm:pt>
    <dgm:pt modelId="{D6C926DD-A8B5-4D6A-98BE-0FAACDA16795}" type="pres">
      <dgm:prSet presAssocID="{FF0F3D97-DF45-46B9-A26B-06432AE5C77B}" presName="Name13" presStyleLbl="parChTrans1D2" presStyleIdx="3" presStyleCnt="7"/>
      <dgm:spPr/>
    </dgm:pt>
    <dgm:pt modelId="{87778DE6-0D25-4233-A14D-C1937BCD3F1C}" type="pres">
      <dgm:prSet presAssocID="{6094F48A-4ADC-49D6-B64E-03E8FC2D4D0A}" presName="childText" presStyleLbl="bgAcc1" presStyleIdx="3" presStyleCnt="7" custScaleX="1083487">
        <dgm:presLayoutVars>
          <dgm:bulletEnabled val="1"/>
        </dgm:presLayoutVars>
      </dgm:prSet>
      <dgm:spPr/>
    </dgm:pt>
    <dgm:pt modelId="{FBCAB052-975E-49C7-898A-26D7FC1958D5}" type="pres">
      <dgm:prSet presAssocID="{0EE9B878-7F84-4287-9D52-ED7E6728B6EC}" presName="Name13" presStyleLbl="parChTrans1D2" presStyleIdx="4" presStyleCnt="7"/>
      <dgm:spPr/>
    </dgm:pt>
    <dgm:pt modelId="{63584A56-E8DE-455B-AA50-8BC89CB43458}" type="pres">
      <dgm:prSet presAssocID="{38A89F39-8370-4237-998C-6886D9191459}" presName="childText" presStyleLbl="bgAcc1" presStyleIdx="4" presStyleCnt="7" custScaleX="1083487">
        <dgm:presLayoutVars>
          <dgm:bulletEnabled val="1"/>
        </dgm:presLayoutVars>
      </dgm:prSet>
      <dgm:spPr/>
    </dgm:pt>
    <dgm:pt modelId="{52A62EC5-3CD8-4940-995C-2F5117FB03BF}" type="pres">
      <dgm:prSet presAssocID="{989198A7-6D35-454E-80D6-022E0770EF99}" presName="Name13" presStyleLbl="parChTrans1D2" presStyleIdx="5" presStyleCnt="7"/>
      <dgm:spPr/>
    </dgm:pt>
    <dgm:pt modelId="{7D574CF6-C438-49A1-A9F3-60F0E9761CFC}" type="pres">
      <dgm:prSet presAssocID="{74D130D2-0D24-420E-918E-152129E41614}" presName="childText" presStyleLbl="bgAcc1" presStyleIdx="5" presStyleCnt="7" custScaleX="1083487">
        <dgm:presLayoutVars>
          <dgm:bulletEnabled val="1"/>
        </dgm:presLayoutVars>
      </dgm:prSet>
      <dgm:spPr/>
    </dgm:pt>
    <dgm:pt modelId="{71FC7619-18F4-4CCB-8255-F3DFFB6B73BA}" type="pres">
      <dgm:prSet presAssocID="{7734FF6E-DBAA-438D-B976-618248237434}" presName="Name13" presStyleLbl="parChTrans1D2" presStyleIdx="6" presStyleCnt="7"/>
      <dgm:spPr/>
    </dgm:pt>
    <dgm:pt modelId="{2D8ED1BE-4DBC-48DE-872D-FCE7FF997819}" type="pres">
      <dgm:prSet presAssocID="{737DC420-3E2F-43F2-97D8-217A153E65A2}" presName="childText" presStyleLbl="bgAcc1" presStyleIdx="6" presStyleCnt="7" custScaleX="1083487">
        <dgm:presLayoutVars>
          <dgm:bulletEnabled val="1"/>
        </dgm:presLayoutVars>
      </dgm:prSet>
      <dgm:spPr/>
    </dgm:pt>
  </dgm:ptLst>
  <dgm:cxnLst>
    <dgm:cxn modelId="{98A53905-6671-4FD9-A99E-71651F860A70}" type="presOf" srcId="{737DC420-3E2F-43F2-97D8-217A153E65A2}" destId="{2D8ED1BE-4DBC-48DE-872D-FCE7FF997819}" srcOrd="0" destOrd="0" presId="urn:microsoft.com/office/officeart/2005/8/layout/hierarchy3"/>
    <dgm:cxn modelId="{EBFD470C-01AE-4801-B784-877097A7F1E6}" type="presOf" srcId="{9862F859-51EC-4451-9F05-408A909A5AB3}" destId="{2CBA0159-9B05-4D99-8C42-D4F4BE0E0068}" srcOrd="0" destOrd="0" presId="urn:microsoft.com/office/officeart/2005/8/layout/hierarchy3"/>
    <dgm:cxn modelId="{F05EF50D-9CF4-40C8-AA5A-302FBA50664E}" type="presOf" srcId="{38A89F39-8370-4237-998C-6886D9191459}" destId="{63584A56-E8DE-455B-AA50-8BC89CB43458}" srcOrd="0" destOrd="0" presId="urn:microsoft.com/office/officeart/2005/8/layout/hierarchy3"/>
    <dgm:cxn modelId="{50009913-E281-46FB-84B9-9A1F4167FA69}" srcId="{80F2C821-2439-4C11-9593-F0C5FCE8AC57}" destId="{12826A1D-F2B1-42A8-8DC2-C4008024AD39}" srcOrd="1" destOrd="0" parTransId="{F95F6F99-817D-41A2-8506-05ED98998A14}" sibTransId="{47F1EDF8-CACF-4C27-93E8-50524F9B21C5}"/>
    <dgm:cxn modelId="{D4C3EF1B-78E1-47FF-9C12-318807BC65B7}" type="presOf" srcId="{6094F48A-4ADC-49D6-B64E-03E8FC2D4D0A}" destId="{87778DE6-0D25-4233-A14D-C1937BCD3F1C}" srcOrd="0" destOrd="0" presId="urn:microsoft.com/office/officeart/2005/8/layout/hierarchy3"/>
    <dgm:cxn modelId="{A3A21E26-567B-4BEE-9723-9FDAE7374741}" srcId="{80F2C821-2439-4C11-9593-F0C5FCE8AC57}" destId="{38A89F39-8370-4237-998C-6886D9191459}" srcOrd="4" destOrd="0" parTransId="{0EE9B878-7F84-4287-9D52-ED7E6728B6EC}" sibTransId="{9771ADD1-5DD6-4FB4-8733-D6CF92B5339D}"/>
    <dgm:cxn modelId="{7843552A-D4B6-4D2C-979E-BB940C546980}" type="presOf" srcId="{B3BC34C1-2774-4300-A6BF-8505B709DCDA}" destId="{676810BB-6047-4589-839E-6507969B9CE1}" srcOrd="0" destOrd="0" presId="urn:microsoft.com/office/officeart/2005/8/layout/hierarchy3"/>
    <dgm:cxn modelId="{7290872A-104A-40F4-A9D2-85526984D96B}" type="presOf" srcId="{0EE9B878-7F84-4287-9D52-ED7E6728B6EC}" destId="{FBCAB052-975E-49C7-898A-26D7FC1958D5}" srcOrd="0" destOrd="0" presId="urn:microsoft.com/office/officeart/2005/8/layout/hierarchy3"/>
    <dgm:cxn modelId="{F13E1C2B-DC1A-4966-A9BA-58F39215879E}" srcId="{80F2C821-2439-4C11-9593-F0C5FCE8AC57}" destId="{9862F859-51EC-4451-9F05-408A909A5AB3}" srcOrd="2" destOrd="0" parTransId="{CD82FE9D-9483-4A02-89B4-14A2307744D9}" sibTransId="{F1873A9A-0305-4DA7-924A-3949E7BA1AEC}"/>
    <dgm:cxn modelId="{E17D8E3C-9D76-4B4B-BBEE-637CD388B2A0}" type="presOf" srcId="{57CF42FB-783F-4CC7-B4A9-7E7186C11ED7}" destId="{D8999024-80DC-43E1-A0FF-2FBC254B52E0}" srcOrd="0" destOrd="0" presId="urn:microsoft.com/office/officeart/2005/8/layout/hierarchy3"/>
    <dgm:cxn modelId="{536DDA5B-39BC-4A1C-913F-B5CFE35FCA54}" type="presOf" srcId="{F95F6F99-817D-41A2-8506-05ED98998A14}" destId="{56F5E932-9CFB-4B5C-907D-BFD0835C1FA2}" srcOrd="0" destOrd="0" presId="urn:microsoft.com/office/officeart/2005/8/layout/hierarchy3"/>
    <dgm:cxn modelId="{F5473749-7B2B-450E-84E5-4A4C1968E1F2}" type="presOf" srcId="{80F2C821-2439-4C11-9593-F0C5FCE8AC57}" destId="{C1A9E4DB-075B-4115-B842-A470E91D3A32}" srcOrd="0" destOrd="0" presId="urn:microsoft.com/office/officeart/2005/8/layout/hierarchy3"/>
    <dgm:cxn modelId="{E3CB684D-ADEB-4E31-B616-EFAE1030C750}" srcId="{80F2C821-2439-4C11-9593-F0C5FCE8AC57}" destId="{737DC420-3E2F-43F2-97D8-217A153E65A2}" srcOrd="6" destOrd="0" parTransId="{7734FF6E-DBAA-438D-B976-618248237434}" sibTransId="{702453CA-288E-4338-86DD-300ED4A893C5}"/>
    <dgm:cxn modelId="{F048B850-52F9-4A87-91A6-674171F28785}" type="presOf" srcId="{74D130D2-0D24-420E-918E-152129E41614}" destId="{7D574CF6-C438-49A1-A9F3-60F0E9761CFC}" srcOrd="0" destOrd="0" presId="urn:microsoft.com/office/officeart/2005/8/layout/hierarchy3"/>
    <dgm:cxn modelId="{1D85EE52-BB97-4800-B5CE-4B056286B647}" srcId="{FFA10470-6650-47B9-9C81-FEDE5FBD2F3A}" destId="{80F2C821-2439-4C11-9593-F0C5FCE8AC57}" srcOrd="0" destOrd="0" parTransId="{FF341FB0-E347-4F6D-8E7C-E203BD9D70FA}" sibTransId="{EE774E2A-1E2A-4557-9FF0-103A9D19254F}"/>
    <dgm:cxn modelId="{8D110C56-DF4D-48C3-A01B-6F111F67CA43}" type="presOf" srcId="{12826A1D-F2B1-42A8-8DC2-C4008024AD39}" destId="{DA052076-DDA5-45DF-AF37-0AE836E90E7F}" srcOrd="0" destOrd="0" presId="urn:microsoft.com/office/officeart/2005/8/layout/hierarchy3"/>
    <dgm:cxn modelId="{F52F5080-0ECD-4446-810E-D79705E377CC}" srcId="{80F2C821-2439-4C11-9593-F0C5FCE8AC57}" destId="{74D130D2-0D24-420E-918E-152129E41614}" srcOrd="5" destOrd="0" parTransId="{989198A7-6D35-454E-80D6-022E0770EF99}" sibTransId="{37280556-5B68-4CB3-8EBD-0BC95D67B8D6}"/>
    <dgm:cxn modelId="{D4CE0399-8AC9-4BB7-9D52-3E0A02235B4E}" type="presOf" srcId="{7734FF6E-DBAA-438D-B976-618248237434}" destId="{71FC7619-18F4-4CCB-8255-F3DFFB6B73BA}" srcOrd="0" destOrd="0" presId="urn:microsoft.com/office/officeart/2005/8/layout/hierarchy3"/>
    <dgm:cxn modelId="{59F0E299-6D66-4625-BBEA-26D8EFF1F457}" type="presOf" srcId="{FF0F3D97-DF45-46B9-A26B-06432AE5C77B}" destId="{D6C926DD-A8B5-4D6A-98BE-0FAACDA16795}" srcOrd="0" destOrd="0" presId="urn:microsoft.com/office/officeart/2005/8/layout/hierarchy3"/>
    <dgm:cxn modelId="{1FE0C4C6-67BD-4F0D-886F-7FEBBE9F3648}" srcId="{80F2C821-2439-4C11-9593-F0C5FCE8AC57}" destId="{B3BC34C1-2774-4300-A6BF-8505B709DCDA}" srcOrd="0" destOrd="0" parTransId="{57CF42FB-783F-4CC7-B4A9-7E7186C11ED7}" sibTransId="{D4ADCD6F-F6BB-4A86-B49F-9DF7AEB6DB46}"/>
    <dgm:cxn modelId="{6B2C26CE-AE87-49B1-A28A-213F98B4A97E}" type="presOf" srcId="{CD82FE9D-9483-4A02-89B4-14A2307744D9}" destId="{CE1A160B-00A5-4EAA-BF1B-655E7EBA26BC}" srcOrd="0" destOrd="0" presId="urn:microsoft.com/office/officeart/2005/8/layout/hierarchy3"/>
    <dgm:cxn modelId="{8A1BEDE4-F186-424E-B871-6DED898D76C7}" type="presOf" srcId="{FFA10470-6650-47B9-9C81-FEDE5FBD2F3A}" destId="{4AFE2DFC-5C43-4578-BA9B-46321C420111}" srcOrd="0" destOrd="0" presId="urn:microsoft.com/office/officeart/2005/8/layout/hierarchy3"/>
    <dgm:cxn modelId="{7B12CCEE-954F-4644-9A7B-163A6EA43FEE}" srcId="{80F2C821-2439-4C11-9593-F0C5FCE8AC57}" destId="{6094F48A-4ADC-49D6-B64E-03E8FC2D4D0A}" srcOrd="3" destOrd="0" parTransId="{FF0F3D97-DF45-46B9-A26B-06432AE5C77B}" sibTransId="{24EBEFB8-65CC-4B22-972C-235B76E0ADAF}"/>
    <dgm:cxn modelId="{D2ACC6F0-B344-4EE2-B2F7-FC0607E0BF54}" type="presOf" srcId="{989198A7-6D35-454E-80D6-022E0770EF99}" destId="{52A62EC5-3CD8-4940-995C-2F5117FB03BF}" srcOrd="0" destOrd="0" presId="urn:microsoft.com/office/officeart/2005/8/layout/hierarchy3"/>
    <dgm:cxn modelId="{6DFB6FF6-B6D7-4F0F-89D9-BE3F2321A27C}" type="presOf" srcId="{80F2C821-2439-4C11-9593-F0C5FCE8AC57}" destId="{A5D0B73F-3891-445A-9637-6F7C50DD8A11}" srcOrd="1" destOrd="0" presId="urn:microsoft.com/office/officeart/2005/8/layout/hierarchy3"/>
    <dgm:cxn modelId="{9F86A2D9-9315-4BA4-A914-6C4896A6F681}" type="presParOf" srcId="{4AFE2DFC-5C43-4578-BA9B-46321C420111}" destId="{676C2909-0E31-4601-A806-E95FC5C5CB40}" srcOrd="0" destOrd="0" presId="urn:microsoft.com/office/officeart/2005/8/layout/hierarchy3"/>
    <dgm:cxn modelId="{0CD25E37-5531-4AC2-B5A3-FDBF1D7160B4}" type="presParOf" srcId="{676C2909-0E31-4601-A806-E95FC5C5CB40}" destId="{708FE18B-2264-46B4-99CE-3B303B3FB385}" srcOrd="0" destOrd="0" presId="urn:microsoft.com/office/officeart/2005/8/layout/hierarchy3"/>
    <dgm:cxn modelId="{BAAD8005-B156-44FC-95C6-FEA53CEE36B8}" type="presParOf" srcId="{708FE18B-2264-46B4-99CE-3B303B3FB385}" destId="{C1A9E4DB-075B-4115-B842-A470E91D3A32}" srcOrd="0" destOrd="0" presId="urn:microsoft.com/office/officeart/2005/8/layout/hierarchy3"/>
    <dgm:cxn modelId="{E210BA6F-041E-49BB-ADCC-685FFA2B59F4}" type="presParOf" srcId="{708FE18B-2264-46B4-99CE-3B303B3FB385}" destId="{A5D0B73F-3891-445A-9637-6F7C50DD8A11}" srcOrd="1" destOrd="0" presId="urn:microsoft.com/office/officeart/2005/8/layout/hierarchy3"/>
    <dgm:cxn modelId="{9CF12A33-0AF8-42AF-A7F6-78ED0DFD3631}" type="presParOf" srcId="{676C2909-0E31-4601-A806-E95FC5C5CB40}" destId="{779BB6E8-A3D6-4E5A-94DD-E48027139264}" srcOrd="1" destOrd="0" presId="urn:microsoft.com/office/officeart/2005/8/layout/hierarchy3"/>
    <dgm:cxn modelId="{382660A2-4F80-4679-80F8-7D752752B92D}" type="presParOf" srcId="{779BB6E8-A3D6-4E5A-94DD-E48027139264}" destId="{D8999024-80DC-43E1-A0FF-2FBC254B52E0}" srcOrd="0" destOrd="0" presId="urn:microsoft.com/office/officeart/2005/8/layout/hierarchy3"/>
    <dgm:cxn modelId="{D3FBA6E8-1FB6-432A-9AD6-BEAD9CB3CF77}" type="presParOf" srcId="{779BB6E8-A3D6-4E5A-94DD-E48027139264}" destId="{676810BB-6047-4589-839E-6507969B9CE1}" srcOrd="1" destOrd="0" presId="urn:microsoft.com/office/officeart/2005/8/layout/hierarchy3"/>
    <dgm:cxn modelId="{95E8FCCB-9741-4023-A129-362B10BD82E8}" type="presParOf" srcId="{779BB6E8-A3D6-4E5A-94DD-E48027139264}" destId="{56F5E932-9CFB-4B5C-907D-BFD0835C1FA2}" srcOrd="2" destOrd="0" presId="urn:microsoft.com/office/officeart/2005/8/layout/hierarchy3"/>
    <dgm:cxn modelId="{E40EA50D-81C9-4A64-9C39-8AA885430131}" type="presParOf" srcId="{779BB6E8-A3D6-4E5A-94DD-E48027139264}" destId="{DA052076-DDA5-45DF-AF37-0AE836E90E7F}" srcOrd="3" destOrd="0" presId="urn:microsoft.com/office/officeart/2005/8/layout/hierarchy3"/>
    <dgm:cxn modelId="{E022391E-3387-4DD9-87B4-6AED6F713C2F}" type="presParOf" srcId="{779BB6E8-A3D6-4E5A-94DD-E48027139264}" destId="{CE1A160B-00A5-4EAA-BF1B-655E7EBA26BC}" srcOrd="4" destOrd="0" presId="urn:microsoft.com/office/officeart/2005/8/layout/hierarchy3"/>
    <dgm:cxn modelId="{5B7C4B49-D367-491E-AB75-7499B6E6A6B5}" type="presParOf" srcId="{779BB6E8-A3D6-4E5A-94DD-E48027139264}" destId="{2CBA0159-9B05-4D99-8C42-D4F4BE0E0068}" srcOrd="5" destOrd="0" presId="urn:microsoft.com/office/officeart/2005/8/layout/hierarchy3"/>
    <dgm:cxn modelId="{935CFDEB-ED5E-40F7-B3CB-61E99807F7A8}" type="presParOf" srcId="{779BB6E8-A3D6-4E5A-94DD-E48027139264}" destId="{D6C926DD-A8B5-4D6A-98BE-0FAACDA16795}" srcOrd="6" destOrd="0" presId="urn:microsoft.com/office/officeart/2005/8/layout/hierarchy3"/>
    <dgm:cxn modelId="{DF752495-3CBF-42FD-B133-31758E091B28}" type="presParOf" srcId="{779BB6E8-A3D6-4E5A-94DD-E48027139264}" destId="{87778DE6-0D25-4233-A14D-C1937BCD3F1C}" srcOrd="7" destOrd="0" presId="urn:microsoft.com/office/officeart/2005/8/layout/hierarchy3"/>
    <dgm:cxn modelId="{5727BB60-EFE6-45D6-86C3-3928EB339E0B}" type="presParOf" srcId="{779BB6E8-A3D6-4E5A-94DD-E48027139264}" destId="{FBCAB052-975E-49C7-898A-26D7FC1958D5}" srcOrd="8" destOrd="0" presId="urn:microsoft.com/office/officeart/2005/8/layout/hierarchy3"/>
    <dgm:cxn modelId="{8B72A6D9-7276-4C34-952B-490C61E656FF}" type="presParOf" srcId="{779BB6E8-A3D6-4E5A-94DD-E48027139264}" destId="{63584A56-E8DE-455B-AA50-8BC89CB43458}" srcOrd="9" destOrd="0" presId="urn:microsoft.com/office/officeart/2005/8/layout/hierarchy3"/>
    <dgm:cxn modelId="{56F5E147-BA17-4708-A765-649C7776D962}" type="presParOf" srcId="{779BB6E8-A3D6-4E5A-94DD-E48027139264}" destId="{52A62EC5-3CD8-4940-995C-2F5117FB03BF}" srcOrd="10" destOrd="0" presId="urn:microsoft.com/office/officeart/2005/8/layout/hierarchy3"/>
    <dgm:cxn modelId="{2DBC4163-E485-4488-B759-4756875221E7}" type="presParOf" srcId="{779BB6E8-A3D6-4E5A-94DD-E48027139264}" destId="{7D574CF6-C438-49A1-A9F3-60F0E9761CFC}" srcOrd="11" destOrd="0" presId="urn:microsoft.com/office/officeart/2005/8/layout/hierarchy3"/>
    <dgm:cxn modelId="{1FF5A634-3B12-4D4D-A920-8CD5F05EBCB4}" type="presParOf" srcId="{779BB6E8-A3D6-4E5A-94DD-E48027139264}" destId="{71FC7619-18F4-4CCB-8255-F3DFFB6B73BA}" srcOrd="12" destOrd="0" presId="urn:microsoft.com/office/officeart/2005/8/layout/hierarchy3"/>
    <dgm:cxn modelId="{E192405A-EAA0-4A17-9ABD-5C199176C7BE}" type="presParOf" srcId="{779BB6E8-A3D6-4E5A-94DD-E48027139264}" destId="{2D8ED1BE-4DBC-48DE-872D-FCE7FF997819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7422A-FE6B-4AEB-B47E-9167FFAA81E6}">
      <dsp:nvSpPr>
        <dsp:cNvPr id="0" name=""/>
        <dsp:cNvSpPr/>
      </dsp:nvSpPr>
      <dsp:spPr>
        <a:xfrm>
          <a:off x="0" y="499725"/>
          <a:ext cx="3639099" cy="1086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système d’information a deux finalités </a:t>
          </a:r>
          <a:endParaRPr lang="fr-CH" sz="2000" kern="1200" dirty="0">
            <a:solidFill>
              <a:srgbClr val="FF0000"/>
            </a:solidFill>
          </a:endParaRPr>
        </a:p>
      </dsp:txBody>
      <dsp:txXfrm>
        <a:off x="31834" y="531559"/>
        <a:ext cx="3575431" cy="1023240"/>
      </dsp:txXfrm>
    </dsp:sp>
    <dsp:sp modelId="{4AC04864-89D9-41C6-A4FE-1D53D3C38378}">
      <dsp:nvSpPr>
        <dsp:cNvPr id="0" name=""/>
        <dsp:cNvSpPr/>
      </dsp:nvSpPr>
      <dsp:spPr>
        <a:xfrm rot="19871254">
          <a:off x="3576631" y="754685"/>
          <a:ext cx="1009194" cy="90614"/>
        </a:xfrm>
        <a:custGeom>
          <a:avLst/>
          <a:gdLst/>
          <a:ahLst/>
          <a:cxnLst/>
          <a:rect l="0" t="0" r="0" b="0"/>
          <a:pathLst>
            <a:path>
              <a:moveTo>
                <a:pt x="0" y="45307"/>
              </a:moveTo>
              <a:lnTo>
                <a:pt x="1009194" y="453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srgbClr val="FF0000"/>
            </a:solidFill>
          </a:endParaRPr>
        </a:p>
      </dsp:txBody>
      <dsp:txXfrm>
        <a:off x="4055999" y="774762"/>
        <a:ext cx="50459" cy="50459"/>
      </dsp:txXfrm>
    </dsp:sp>
    <dsp:sp modelId="{290A7067-C4AD-4601-9BD5-6E0100E5EA5E}">
      <dsp:nvSpPr>
        <dsp:cNvPr id="0" name=""/>
        <dsp:cNvSpPr/>
      </dsp:nvSpPr>
      <dsp:spPr>
        <a:xfrm>
          <a:off x="4523358" y="115590"/>
          <a:ext cx="6908998" cy="882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Mettre en œuvre la gestion quotidienne </a:t>
          </a:r>
          <a:r>
            <a:rPr lang="fr-FR" sz="2000" b="1" i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(achats, ventes, paie, production…)</a:t>
          </a:r>
          <a:endParaRPr lang="fr-CH" sz="2000" kern="1200" dirty="0">
            <a:solidFill>
              <a:srgbClr val="FF0000"/>
            </a:solidFill>
          </a:endParaRPr>
        </a:p>
      </dsp:txBody>
      <dsp:txXfrm>
        <a:off x="4549203" y="141435"/>
        <a:ext cx="6857308" cy="830738"/>
      </dsp:txXfrm>
    </dsp:sp>
    <dsp:sp modelId="{6BDF4FC8-2486-43FB-8E49-296845552B30}">
      <dsp:nvSpPr>
        <dsp:cNvPr id="0" name=""/>
        <dsp:cNvSpPr/>
      </dsp:nvSpPr>
      <dsp:spPr>
        <a:xfrm rot="1938234">
          <a:off x="3558138" y="1277417"/>
          <a:ext cx="1046180" cy="90614"/>
        </a:xfrm>
        <a:custGeom>
          <a:avLst/>
          <a:gdLst/>
          <a:ahLst/>
          <a:cxnLst/>
          <a:rect l="0" t="0" r="0" b="0"/>
          <a:pathLst>
            <a:path>
              <a:moveTo>
                <a:pt x="0" y="45307"/>
              </a:moveTo>
              <a:lnTo>
                <a:pt x="1046180" y="453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srgbClr val="FF0000"/>
            </a:solidFill>
          </a:endParaRPr>
        </a:p>
      </dsp:txBody>
      <dsp:txXfrm>
        <a:off x="4055074" y="1296570"/>
        <a:ext cx="52309" cy="52309"/>
      </dsp:txXfrm>
    </dsp:sp>
    <dsp:sp modelId="{CDD0B7A5-1503-4594-86B3-87144350BCC4}">
      <dsp:nvSpPr>
        <dsp:cNvPr id="0" name=""/>
        <dsp:cNvSpPr/>
      </dsp:nvSpPr>
      <dsp:spPr>
        <a:xfrm>
          <a:off x="4523358" y="1161055"/>
          <a:ext cx="6908998" cy="882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Fournir des informations aux dirigeants </a:t>
          </a:r>
          <a:r>
            <a:rPr lang="fr-FR" sz="2000" b="1" i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(tableaux de bord, statistiques…) </a:t>
          </a:r>
          <a:endParaRPr lang="fr-CH" sz="2000" kern="1200" dirty="0">
            <a:solidFill>
              <a:srgbClr val="FF0000"/>
            </a:solidFill>
          </a:endParaRPr>
        </a:p>
      </dsp:txBody>
      <dsp:txXfrm>
        <a:off x="4549203" y="1186900"/>
        <a:ext cx="6857308" cy="830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2996B-B284-440F-982B-0372E37C1D29}">
      <dsp:nvSpPr>
        <dsp:cNvPr id="0" name=""/>
        <dsp:cNvSpPr/>
      </dsp:nvSpPr>
      <dsp:spPr>
        <a:xfrm rot="16200000">
          <a:off x="510398" y="-510398"/>
          <a:ext cx="1338968" cy="2359764"/>
        </a:xfrm>
        <a:prstGeom prst="teardrop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</a:p>
      </dsp:txBody>
      <dsp:txXfrm rot="5400000">
        <a:off x="345579" y="147065"/>
        <a:ext cx="1668606" cy="710096"/>
      </dsp:txXfrm>
    </dsp:sp>
    <dsp:sp modelId="{6BBDA34B-22B9-4DCF-8D77-1F1C5452BF33}">
      <dsp:nvSpPr>
        <dsp:cNvPr id="0" name=""/>
        <dsp:cNvSpPr/>
      </dsp:nvSpPr>
      <dsp:spPr>
        <a:xfrm>
          <a:off x="2359764" y="0"/>
          <a:ext cx="2359764" cy="1338968"/>
        </a:xfrm>
        <a:prstGeom prst="teardrop">
          <a:avLst/>
        </a:prstGeom>
        <a:solidFill>
          <a:srgbClr val="0070C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Comptabilité et finance</a:t>
          </a:r>
        </a:p>
      </dsp:txBody>
      <dsp:txXfrm>
        <a:off x="2705343" y="147065"/>
        <a:ext cx="1668606" cy="710096"/>
      </dsp:txXfrm>
    </dsp:sp>
    <dsp:sp modelId="{17484E0A-71F0-4C6E-9985-E4729129EF25}">
      <dsp:nvSpPr>
        <dsp:cNvPr id="0" name=""/>
        <dsp:cNvSpPr/>
      </dsp:nvSpPr>
      <dsp:spPr>
        <a:xfrm rot="10800000">
          <a:off x="0" y="1338968"/>
          <a:ext cx="2359764" cy="1338968"/>
        </a:xfrm>
        <a:prstGeom prst="teardrop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Ressources humaines</a:t>
          </a:r>
        </a:p>
      </dsp:txBody>
      <dsp:txXfrm rot="10800000">
        <a:off x="345579" y="1820775"/>
        <a:ext cx="1668606" cy="710096"/>
      </dsp:txXfrm>
    </dsp:sp>
    <dsp:sp modelId="{438BFE48-D968-489F-8F55-C97452D4A316}">
      <dsp:nvSpPr>
        <dsp:cNvPr id="0" name=""/>
        <dsp:cNvSpPr/>
      </dsp:nvSpPr>
      <dsp:spPr>
        <a:xfrm rot="5400000">
          <a:off x="2870162" y="828569"/>
          <a:ext cx="1338968" cy="2359764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Gestion commerciale</a:t>
          </a:r>
        </a:p>
      </dsp:txBody>
      <dsp:txXfrm rot="-5400000">
        <a:off x="2408785" y="1722730"/>
        <a:ext cx="2261722" cy="906184"/>
      </dsp:txXfrm>
    </dsp:sp>
    <dsp:sp modelId="{12F1E473-42AA-4591-8569-6AA445DE2140}">
      <dsp:nvSpPr>
        <dsp:cNvPr id="0" name=""/>
        <dsp:cNvSpPr/>
      </dsp:nvSpPr>
      <dsp:spPr>
        <a:xfrm>
          <a:off x="1273552" y="884994"/>
          <a:ext cx="2202098" cy="90794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Système d'information </a:t>
          </a:r>
        </a:p>
      </dsp:txBody>
      <dsp:txXfrm>
        <a:off x="1317874" y="929316"/>
        <a:ext cx="2113454" cy="819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2996B-B284-440F-982B-0372E37C1D29}">
      <dsp:nvSpPr>
        <dsp:cNvPr id="0" name=""/>
        <dsp:cNvSpPr/>
      </dsp:nvSpPr>
      <dsp:spPr>
        <a:xfrm rot="16200000">
          <a:off x="525314" y="-549449"/>
          <a:ext cx="1338968" cy="2437866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Veille concurrentielle</a:t>
          </a:r>
        </a:p>
      </dsp:txBody>
      <dsp:txXfrm rot="5400000">
        <a:off x="332882" y="147065"/>
        <a:ext cx="1723832" cy="710096"/>
      </dsp:txXfrm>
    </dsp:sp>
    <dsp:sp modelId="{6BBDA34B-22B9-4DCF-8D77-1F1C5452BF33}">
      <dsp:nvSpPr>
        <dsp:cNvPr id="0" name=""/>
        <dsp:cNvSpPr/>
      </dsp:nvSpPr>
      <dsp:spPr>
        <a:xfrm>
          <a:off x="2365461" y="0"/>
          <a:ext cx="2534405" cy="1338968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Commandes, livraisons,  facturations</a:t>
          </a:r>
        </a:p>
      </dsp:txBody>
      <dsp:txXfrm>
        <a:off x="2736616" y="147065"/>
        <a:ext cx="1792095" cy="710096"/>
      </dsp:txXfrm>
    </dsp:sp>
    <dsp:sp modelId="{17484E0A-71F0-4C6E-9985-E4729129EF25}">
      <dsp:nvSpPr>
        <dsp:cNvPr id="0" name=""/>
        <dsp:cNvSpPr/>
      </dsp:nvSpPr>
      <dsp:spPr>
        <a:xfrm rot="10800000">
          <a:off x="-24134" y="1338968"/>
          <a:ext cx="2437866" cy="1338968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Efficacité commerciale</a:t>
          </a:r>
        </a:p>
      </dsp:txBody>
      <dsp:txXfrm rot="10800000">
        <a:off x="332883" y="1820775"/>
        <a:ext cx="1723832" cy="710096"/>
      </dsp:txXfrm>
    </dsp:sp>
    <dsp:sp modelId="{438BFE48-D968-489F-8F55-C97452D4A316}">
      <dsp:nvSpPr>
        <dsp:cNvPr id="0" name=""/>
        <dsp:cNvSpPr/>
      </dsp:nvSpPr>
      <dsp:spPr>
        <a:xfrm rot="5400000">
          <a:off x="2963180" y="789518"/>
          <a:ext cx="1338968" cy="2437866"/>
        </a:xfrm>
        <a:prstGeom prst="teardrop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Stratégie commerciale</a:t>
          </a:r>
        </a:p>
      </dsp:txBody>
      <dsp:txXfrm rot="-5400000">
        <a:off x="2462752" y="1722730"/>
        <a:ext cx="2339824" cy="906184"/>
      </dsp:txXfrm>
    </dsp:sp>
    <dsp:sp modelId="{12F1E473-42AA-4591-8569-6AA445DE2140}">
      <dsp:nvSpPr>
        <dsp:cNvPr id="0" name=""/>
        <dsp:cNvSpPr/>
      </dsp:nvSpPr>
      <dsp:spPr>
        <a:xfrm>
          <a:off x="862158" y="909427"/>
          <a:ext cx="3151414" cy="85908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SI Commercial (SIC)</a:t>
          </a:r>
        </a:p>
      </dsp:txBody>
      <dsp:txXfrm>
        <a:off x="904095" y="951364"/>
        <a:ext cx="3067540" cy="7752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321A9-D877-4A27-83F0-D22AB81B3344}">
      <dsp:nvSpPr>
        <dsp:cNvPr id="0" name=""/>
        <dsp:cNvSpPr/>
      </dsp:nvSpPr>
      <dsp:spPr>
        <a:xfrm>
          <a:off x="0" y="2626989"/>
          <a:ext cx="3236391" cy="34479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sp:txBody>
      <dsp:txXfrm>
        <a:off x="0" y="2626989"/>
        <a:ext cx="3236391" cy="344790"/>
      </dsp:txXfrm>
    </dsp:sp>
    <dsp:sp modelId="{CB1C09F0-FCB7-4844-9147-49A58D55C723}">
      <dsp:nvSpPr>
        <dsp:cNvPr id="0" name=""/>
        <dsp:cNvSpPr/>
      </dsp:nvSpPr>
      <dsp:spPr>
        <a:xfrm rot="10800000">
          <a:off x="0" y="2101872"/>
          <a:ext cx="3236391" cy="530288"/>
        </a:xfrm>
        <a:prstGeom prst="upArrowCallout">
          <a:avLst/>
        </a:prstGeom>
        <a:gradFill rotWithShape="0">
          <a:gsLst>
            <a:gs pos="0">
              <a:schemeClr val="accent2">
                <a:hueOff val="5345"/>
                <a:satOff val="-15145"/>
                <a:lumOff val="941"/>
                <a:alphaOff val="0"/>
                <a:tint val="64000"/>
                <a:lumMod val="118000"/>
              </a:schemeClr>
            </a:gs>
            <a:gs pos="100000">
              <a:schemeClr val="accent2">
                <a:hueOff val="5345"/>
                <a:satOff val="-15145"/>
                <a:lumOff val="94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Arial" panose="020B0604020202020204" pitchFamily="34" charset="0"/>
              <a:cs typeface="Arial" panose="020B0604020202020204" pitchFamily="34" charset="0"/>
            </a:rPr>
            <a:t>Facturations</a:t>
          </a:r>
        </a:p>
      </dsp:txBody>
      <dsp:txXfrm rot="10800000">
        <a:off x="0" y="2101872"/>
        <a:ext cx="3236391" cy="344565"/>
      </dsp:txXfrm>
    </dsp:sp>
    <dsp:sp modelId="{544C26BA-EA51-4B8A-8115-8BC4132BD12A}">
      <dsp:nvSpPr>
        <dsp:cNvPr id="0" name=""/>
        <dsp:cNvSpPr/>
      </dsp:nvSpPr>
      <dsp:spPr>
        <a:xfrm rot="10800000">
          <a:off x="0" y="1576756"/>
          <a:ext cx="3236391" cy="530288"/>
        </a:xfrm>
        <a:prstGeom prst="upArrowCallout">
          <a:avLst/>
        </a:prstGeom>
        <a:gradFill rotWithShape="0">
          <a:gsLst>
            <a:gs pos="0">
              <a:schemeClr val="accent2">
                <a:hueOff val="10689"/>
                <a:satOff val="-30290"/>
                <a:lumOff val="1882"/>
                <a:alphaOff val="0"/>
                <a:tint val="64000"/>
                <a:lumMod val="118000"/>
              </a:schemeClr>
            </a:gs>
            <a:gs pos="100000">
              <a:schemeClr val="accent2">
                <a:hueOff val="10689"/>
                <a:satOff val="-30290"/>
                <a:lumOff val="1882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>
              <a:latin typeface="Arial" panose="020B0604020202020204" pitchFamily="34" charset="0"/>
              <a:cs typeface="Arial" panose="020B0604020202020204" pitchFamily="34" charset="0"/>
            </a:rPr>
            <a:t>Livraisons</a:t>
          </a:r>
        </a:p>
      </dsp:txBody>
      <dsp:txXfrm rot="10800000">
        <a:off x="0" y="1576756"/>
        <a:ext cx="3236391" cy="344565"/>
      </dsp:txXfrm>
    </dsp:sp>
    <dsp:sp modelId="{D06B78F9-2E99-4C79-B714-8E072D2F2C46}">
      <dsp:nvSpPr>
        <dsp:cNvPr id="0" name=""/>
        <dsp:cNvSpPr/>
      </dsp:nvSpPr>
      <dsp:spPr>
        <a:xfrm rot="10800000">
          <a:off x="0" y="1051639"/>
          <a:ext cx="3236391" cy="530288"/>
        </a:xfrm>
        <a:prstGeom prst="upArrowCallout">
          <a:avLst/>
        </a:prstGeom>
        <a:gradFill rotWithShape="0">
          <a:gsLst>
            <a:gs pos="0">
              <a:schemeClr val="accent2">
                <a:hueOff val="16034"/>
                <a:satOff val="-45436"/>
                <a:lumOff val="2824"/>
                <a:alphaOff val="0"/>
                <a:tint val="64000"/>
                <a:lumMod val="118000"/>
              </a:schemeClr>
            </a:gs>
            <a:gs pos="100000">
              <a:schemeClr val="accent2">
                <a:hueOff val="16034"/>
                <a:satOff val="-45436"/>
                <a:lumOff val="2824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Arial" panose="020B0604020202020204" pitchFamily="34" charset="0"/>
              <a:cs typeface="Arial" panose="020B0604020202020204" pitchFamily="34" charset="0"/>
            </a:rPr>
            <a:t>Offres commerciales</a:t>
          </a:r>
        </a:p>
      </dsp:txBody>
      <dsp:txXfrm rot="10800000">
        <a:off x="0" y="1051639"/>
        <a:ext cx="3236391" cy="344565"/>
      </dsp:txXfrm>
    </dsp:sp>
    <dsp:sp modelId="{466E73F7-54B2-47E5-A6B8-0F4D3D2BCE91}">
      <dsp:nvSpPr>
        <dsp:cNvPr id="0" name=""/>
        <dsp:cNvSpPr/>
      </dsp:nvSpPr>
      <dsp:spPr>
        <a:xfrm rot="10800000">
          <a:off x="0" y="526523"/>
          <a:ext cx="3236391" cy="530288"/>
        </a:xfrm>
        <a:prstGeom prst="upArrowCallout">
          <a:avLst/>
        </a:prstGeom>
        <a:gradFill rotWithShape="0">
          <a:gsLst>
            <a:gs pos="0">
              <a:schemeClr val="accent2">
                <a:hueOff val="21378"/>
                <a:satOff val="-60581"/>
                <a:lumOff val="3765"/>
                <a:alphaOff val="0"/>
                <a:tint val="64000"/>
                <a:lumMod val="118000"/>
              </a:schemeClr>
            </a:gs>
            <a:gs pos="100000">
              <a:schemeClr val="accent2">
                <a:hueOff val="21378"/>
                <a:satOff val="-60581"/>
                <a:lumOff val="376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>
              <a:latin typeface="Arial" panose="020B0604020202020204" pitchFamily="34" charset="0"/>
              <a:cs typeface="Arial" panose="020B0604020202020204" pitchFamily="34" charset="0"/>
            </a:rPr>
            <a:t>Informations des clients et prospects</a:t>
          </a:r>
        </a:p>
      </dsp:txBody>
      <dsp:txXfrm rot="10800000">
        <a:off x="0" y="526523"/>
        <a:ext cx="3236391" cy="344565"/>
      </dsp:txXfrm>
    </dsp:sp>
    <dsp:sp modelId="{2E7F2FAA-7B19-468B-8B3E-0B477AE85BEC}">
      <dsp:nvSpPr>
        <dsp:cNvPr id="0" name=""/>
        <dsp:cNvSpPr/>
      </dsp:nvSpPr>
      <dsp:spPr>
        <a:xfrm rot="10800000">
          <a:off x="0" y="1406"/>
          <a:ext cx="3236391" cy="530288"/>
        </a:xfrm>
        <a:prstGeom prst="upArrowCallout">
          <a:avLst/>
        </a:prstGeom>
        <a:gradFill rotWithShape="0">
          <a:gsLst>
            <a:gs pos="0">
              <a:schemeClr val="accent2">
                <a:hueOff val="26723"/>
                <a:satOff val="-75726"/>
                <a:lumOff val="4706"/>
                <a:alphaOff val="0"/>
                <a:tint val="64000"/>
                <a:lumMod val="118000"/>
              </a:schemeClr>
            </a:gs>
            <a:gs pos="100000">
              <a:schemeClr val="accent2">
                <a:hueOff val="26723"/>
                <a:satOff val="-75726"/>
                <a:lumOff val="4706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>
              <a:latin typeface="Arial" panose="020B0604020202020204" pitchFamily="34" charset="0"/>
              <a:cs typeface="Arial" panose="020B0604020202020204" pitchFamily="34" charset="0"/>
            </a:rPr>
            <a:t>Contacts clients, prospects</a:t>
          </a:r>
        </a:p>
      </dsp:txBody>
      <dsp:txXfrm rot="10800000">
        <a:off x="0" y="1406"/>
        <a:ext cx="3236391" cy="3445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82DF4-F2FE-4998-B532-A30A965734B9}">
      <dsp:nvSpPr>
        <dsp:cNvPr id="0" name=""/>
        <dsp:cNvSpPr/>
      </dsp:nvSpPr>
      <dsp:spPr>
        <a:xfrm rot="5400000">
          <a:off x="2089532" y="27678"/>
          <a:ext cx="4943316" cy="488796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clients et fournisseurs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contacts et prospection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articles, stocks et achats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ventes et facturation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Gestion production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salariés, horaires, paies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Gestion comptabilité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</a:t>
          </a:r>
          <a:r>
            <a:rPr lang="fr-FR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réglements</a:t>
          </a: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 et banques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Gestion immobilisations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Gestion des opérations diverses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Statistiques</a:t>
          </a:r>
        </a:p>
      </dsp:txBody>
      <dsp:txXfrm rot="-5400000">
        <a:off x="2117208" y="238614"/>
        <a:ext cx="4649355" cy="4466094"/>
      </dsp:txXfrm>
    </dsp:sp>
    <dsp:sp modelId="{8705723E-A4F9-4E0F-A3DE-6F89594C29EB}">
      <dsp:nvSpPr>
        <dsp:cNvPr id="0" name=""/>
        <dsp:cNvSpPr/>
      </dsp:nvSpPr>
      <dsp:spPr>
        <a:xfrm>
          <a:off x="131267" y="2413"/>
          <a:ext cx="1985940" cy="493849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PGI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Gestion commerciale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Production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Ressources humaines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Comptabilité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...</a:t>
          </a:r>
        </a:p>
      </dsp:txBody>
      <dsp:txXfrm>
        <a:off x="228213" y="99359"/>
        <a:ext cx="1792048" cy="47446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9E4DB-075B-4115-B842-A470E91D3A32}">
      <dsp:nvSpPr>
        <dsp:cNvPr id="0" name=""/>
        <dsp:cNvSpPr/>
      </dsp:nvSpPr>
      <dsp:spPr>
        <a:xfrm>
          <a:off x="522511" y="173"/>
          <a:ext cx="5988554" cy="55331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 PGI </a:t>
          </a:r>
          <a:r>
            <a:rPr kumimoji="0" lang="fr-FR" altLang="fr-FR" sz="24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apporte</a:t>
          </a: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les avantages suivants : </a:t>
          </a:r>
          <a:endParaRPr lang="fr-CH" sz="2000" b="1" kern="1200" dirty="0"/>
        </a:p>
      </dsp:txBody>
      <dsp:txXfrm>
        <a:off x="538717" y="16379"/>
        <a:ext cx="5956142" cy="520906"/>
      </dsp:txXfrm>
    </dsp:sp>
    <dsp:sp modelId="{D8999024-80DC-43E1-A0FF-2FBC254B52E0}">
      <dsp:nvSpPr>
        <dsp:cNvPr id="0" name=""/>
        <dsp:cNvSpPr/>
      </dsp:nvSpPr>
      <dsp:spPr>
        <a:xfrm>
          <a:off x="1121366" y="553491"/>
          <a:ext cx="598855" cy="414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988"/>
              </a:lnTo>
              <a:lnTo>
                <a:pt x="598855" y="41498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810BB-6047-4589-839E-6507969B9CE1}">
      <dsp:nvSpPr>
        <dsp:cNvPr id="0" name=""/>
        <dsp:cNvSpPr/>
      </dsp:nvSpPr>
      <dsp:spPr>
        <a:xfrm>
          <a:off x="1720222" y="691821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17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</a:t>
          </a: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base unique de données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708027"/>
        <a:ext cx="9559802" cy="520906"/>
      </dsp:txXfrm>
    </dsp:sp>
    <dsp:sp modelId="{56F5E932-9CFB-4B5C-907D-BFD0835C1FA2}">
      <dsp:nvSpPr>
        <dsp:cNvPr id="0" name=""/>
        <dsp:cNvSpPr/>
      </dsp:nvSpPr>
      <dsp:spPr>
        <a:xfrm>
          <a:off x="1121366" y="553491"/>
          <a:ext cx="598855" cy="1106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636"/>
              </a:lnTo>
              <a:lnTo>
                <a:pt x="598855" y="110663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52076-DDA5-45DF-AF37-0AE836E90E7F}">
      <dsp:nvSpPr>
        <dsp:cNvPr id="0" name=""/>
        <dsp:cNvSpPr/>
      </dsp:nvSpPr>
      <dsp:spPr>
        <a:xfrm>
          <a:off x="1720222" y="1383469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582346"/>
              <a:satOff val="177"/>
              <a:lumOff val="1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interface unique pour tous les modules 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1399675"/>
        <a:ext cx="9559802" cy="520906"/>
      </dsp:txXfrm>
    </dsp:sp>
    <dsp:sp modelId="{CE1A160B-00A5-4EAA-BF1B-655E7EBA26BC}">
      <dsp:nvSpPr>
        <dsp:cNvPr id="0" name=""/>
        <dsp:cNvSpPr/>
      </dsp:nvSpPr>
      <dsp:spPr>
        <a:xfrm>
          <a:off x="1121366" y="553491"/>
          <a:ext cx="598855" cy="1798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285"/>
              </a:lnTo>
              <a:lnTo>
                <a:pt x="598855" y="1798285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A0159-9B05-4D99-8C42-D4F4BE0E0068}">
      <dsp:nvSpPr>
        <dsp:cNvPr id="0" name=""/>
        <dsp:cNvSpPr/>
      </dsp:nvSpPr>
      <dsp:spPr>
        <a:xfrm>
          <a:off x="1720222" y="2075117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1164692"/>
              <a:satOff val="354"/>
              <a:lumOff val="2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gestion centralisée des utilisateurs et des droits d’accès 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2091323"/>
        <a:ext cx="9559802" cy="520906"/>
      </dsp:txXfrm>
    </dsp:sp>
    <dsp:sp modelId="{D6C926DD-A8B5-4D6A-98BE-0FAACDA16795}">
      <dsp:nvSpPr>
        <dsp:cNvPr id="0" name=""/>
        <dsp:cNvSpPr/>
      </dsp:nvSpPr>
      <dsp:spPr>
        <a:xfrm>
          <a:off x="1121366" y="553491"/>
          <a:ext cx="598855" cy="2489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933"/>
              </a:lnTo>
              <a:lnTo>
                <a:pt x="598855" y="2489933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78DE6-0D25-4233-A14D-C1937BCD3F1C}">
      <dsp:nvSpPr>
        <dsp:cNvPr id="0" name=""/>
        <dsp:cNvSpPr/>
      </dsp:nvSpPr>
      <dsp:spPr>
        <a:xfrm>
          <a:off x="1720222" y="2766765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1747038"/>
              <a:satOff val="53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mise à jour instantanée et fiable des données partagées entre les différents modules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2782971"/>
        <a:ext cx="9559802" cy="520906"/>
      </dsp:txXfrm>
    </dsp:sp>
    <dsp:sp modelId="{FBCAB052-975E-49C7-898A-26D7FC1958D5}">
      <dsp:nvSpPr>
        <dsp:cNvPr id="0" name=""/>
        <dsp:cNvSpPr/>
      </dsp:nvSpPr>
      <dsp:spPr>
        <a:xfrm>
          <a:off x="1121366" y="553491"/>
          <a:ext cx="598855" cy="3181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1581"/>
              </a:lnTo>
              <a:lnTo>
                <a:pt x="598855" y="3181581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84A56-E8DE-455B-AA50-8BC89CB43458}">
      <dsp:nvSpPr>
        <dsp:cNvPr id="0" name=""/>
        <dsp:cNvSpPr/>
      </dsp:nvSpPr>
      <dsp:spPr>
        <a:xfrm>
          <a:off x="1720222" y="3458413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2329384"/>
              <a:satOff val="708"/>
              <a:lumOff val="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suppression les doublons en saisie 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3474619"/>
        <a:ext cx="9559802" cy="520906"/>
      </dsp:txXfrm>
    </dsp:sp>
    <dsp:sp modelId="{52A62EC5-3CD8-4940-995C-2F5117FB03BF}">
      <dsp:nvSpPr>
        <dsp:cNvPr id="0" name=""/>
        <dsp:cNvSpPr/>
      </dsp:nvSpPr>
      <dsp:spPr>
        <a:xfrm>
          <a:off x="1121366" y="553491"/>
          <a:ext cx="598855" cy="3873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3229"/>
              </a:lnTo>
              <a:lnTo>
                <a:pt x="598855" y="3873229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74CF6-C438-49A1-A9F3-60F0E9761CFC}">
      <dsp:nvSpPr>
        <dsp:cNvPr id="0" name=""/>
        <dsp:cNvSpPr/>
      </dsp:nvSpPr>
      <dsp:spPr>
        <a:xfrm>
          <a:off x="1720222" y="4150062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2911730"/>
              <a:satOff val="885"/>
              <a:lumOff val="6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suppression des transferts périodiques 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4166268"/>
        <a:ext cx="9559802" cy="520906"/>
      </dsp:txXfrm>
    </dsp:sp>
    <dsp:sp modelId="{71FC7619-18F4-4CCB-8255-F3DFFB6B73BA}">
      <dsp:nvSpPr>
        <dsp:cNvPr id="0" name=""/>
        <dsp:cNvSpPr/>
      </dsp:nvSpPr>
      <dsp:spPr>
        <a:xfrm>
          <a:off x="1121366" y="553491"/>
          <a:ext cx="598855" cy="4564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4877"/>
              </a:lnTo>
              <a:lnTo>
                <a:pt x="598855" y="456487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ED1BE-4DBC-48DE-872D-FCE7FF997819}">
      <dsp:nvSpPr>
        <dsp:cNvPr id="0" name=""/>
        <dsp:cNvSpPr/>
      </dsp:nvSpPr>
      <dsp:spPr>
        <a:xfrm>
          <a:off x="1720222" y="4841710"/>
          <a:ext cx="9592214" cy="553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3494076"/>
              <a:satOff val="1062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1" i="0" u="none" strike="noStrike" kern="1200" cap="none" normalizeH="0" baseline="0" dirty="0">
              <a:ln/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une réduction des erreurs</a:t>
          </a:r>
          <a:endParaRPr kumimoji="0" lang="fr-CH" altLang="fr-FR" sz="2000" b="1" i="0" u="none" strike="noStrike" kern="1200" cap="none" normalizeH="0" baseline="0" dirty="0">
            <a:ln/>
            <a:effectLst/>
          </a:endParaRPr>
        </a:p>
      </dsp:txBody>
      <dsp:txXfrm>
        <a:off x="1736428" y="4857916"/>
        <a:ext cx="9559802" cy="520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564" y="87283"/>
            <a:ext cx="11320702" cy="1027238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Organiser le système d’information commerciale</a:t>
            </a:r>
            <a:br>
              <a:rPr lang="fr-FR" sz="3200" b="1" dirty="0"/>
            </a:br>
            <a:r>
              <a:rPr lang="fr-FR" sz="3200" b="1" dirty="0"/>
              <a:t>1.1. Le contenu</a:t>
            </a:r>
            <a:endParaRPr lang="fr-FR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A4F929-1DF2-4499-B4F1-BC659155D72D}"/>
              </a:ext>
            </a:extLst>
          </p:cNvPr>
          <p:cNvSpPr/>
          <p:nvPr/>
        </p:nvSpPr>
        <p:spPr>
          <a:xfrm>
            <a:off x="41564" y="1373803"/>
            <a:ext cx="1157131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est au cœur d’un système d’informations (SI) complexe </a:t>
            </a:r>
          </a:p>
          <a:p>
            <a:pPr algn="ctr">
              <a:spcAft>
                <a:spcPts val="12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qu’elle doit contrôler et gérer. 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est matérialisé par des de tâches et des procédures qui font largement appel à l’informatique pour en permettre une gestion efficace et sécurisée.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tâches consistent à collecter, traiter, stocker et diffuser des informations ou des documents au sein de l’entreprise. </a:t>
            </a:r>
            <a:endParaRPr lang="fr-CH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D6B7293F-3F99-4543-806D-B9882042AC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234358"/>
              </p:ext>
            </p:extLst>
          </p:nvPr>
        </p:nvGraphicFramePr>
        <p:xfrm>
          <a:off x="372455" y="4297680"/>
          <a:ext cx="11447089" cy="2159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948266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L’offre commerciale nationale (devis)</a:t>
            </a:r>
            <a:br>
              <a:rPr lang="fr-FR" sz="3200" b="1" dirty="0"/>
            </a:br>
            <a:r>
              <a:rPr lang="fr-FR" sz="3200" b="1" dirty="0"/>
              <a:t>1.1. Le contenu</a:t>
            </a:r>
            <a:endParaRPr lang="fr-FR" sz="5400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A0F8369A-E1B3-4B61-ACF4-62C71A160C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886424"/>
              </p:ext>
            </p:extLst>
          </p:nvPr>
        </p:nvGraphicFramePr>
        <p:xfrm>
          <a:off x="361923" y="1332952"/>
          <a:ext cx="4719528" cy="267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CA63471F-7070-406E-8907-EF8FB5CB31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127162"/>
              </p:ext>
            </p:extLst>
          </p:nvPr>
        </p:nvGraphicFramePr>
        <p:xfrm>
          <a:off x="6870470" y="3769823"/>
          <a:ext cx="4875732" cy="267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479DD6E-C231-4AC4-84D2-981F8D266B58}"/>
              </a:ext>
            </a:extLst>
          </p:cNvPr>
          <p:cNvSpPr/>
          <p:nvPr/>
        </p:nvSpPr>
        <p:spPr>
          <a:xfrm>
            <a:off x="167641" y="455432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système d’information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</a:rPr>
              <a:t> commercial (SIC) est 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partie du système d’information qui gère la relation avec les clients et les fournisseurs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57537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38868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L’offre commerciale nationale (devis)</a:t>
            </a:r>
            <a:br>
              <a:rPr lang="fr-FR" sz="3200" b="1" dirty="0"/>
            </a:br>
            <a:r>
              <a:rPr lang="fr-FR" sz="2700" b="1" dirty="0"/>
              <a:t>1.2. Gérer les informations commerciales</a:t>
            </a:r>
            <a:endParaRPr lang="fr-FR" sz="5400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FBF77B36-076A-4937-8089-68ADB33CC4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865745"/>
              </p:ext>
            </p:extLst>
          </p:nvPr>
        </p:nvGraphicFramePr>
        <p:xfrm>
          <a:off x="8603674" y="1548937"/>
          <a:ext cx="3236392" cy="297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5D5C1E2-56A2-4D4C-B8BA-D2175D0BD41D}"/>
              </a:ext>
            </a:extLst>
          </p:cNvPr>
          <p:cNvSpPr/>
          <p:nvPr/>
        </p:nvSpPr>
        <p:spPr>
          <a:xfrm>
            <a:off x="127065" y="1119621"/>
            <a:ext cx="828778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L’efficacité d’un service commercial repose sur une gestion performante et constante des informations des clients. </a:t>
            </a:r>
          </a:p>
          <a:p>
            <a:pPr>
              <a:spcAft>
                <a:spcPts val="0"/>
              </a:spcAft>
            </a:pP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doit enregistrer les informations suivantes : 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caractéristiques du client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identification, coordonnées, contacts, catégorie ou famille…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caractéristiques commerciales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tarif, conditions de vente, logistique, représentant… 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historique des contacts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dates, personnes, natures, contenus, résultats…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historique des ventes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dates, produits, quantités…</a:t>
            </a:r>
            <a:endParaRPr lang="fr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4DB21C-6925-4909-946A-9FCEEC34DFDB}"/>
              </a:ext>
            </a:extLst>
          </p:cNvPr>
          <p:cNvSpPr/>
          <p:nvPr/>
        </p:nvSpPr>
        <p:spPr>
          <a:xfrm>
            <a:off x="387927" y="5245058"/>
            <a:ext cx="1117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gérer ces informations l’entreprise recourent à des applications dédiées : gestion de la relation client (GRC), gestion commerciale (GC) mais de plus en plus elles utilisent des progiciels de gestion intégré (PGI).</a:t>
            </a:r>
            <a:endParaRPr lang="fr-CH" sz="20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60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L’offre commerciale nationale (devis)</a:t>
            </a:r>
            <a:br>
              <a:rPr lang="fr-FR" sz="3200" b="1" dirty="0"/>
            </a:br>
            <a:r>
              <a:rPr lang="fr-FR" sz="2700" b="1" dirty="0"/>
              <a:t>1.3. Utiliser un PGI</a:t>
            </a:r>
            <a:endParaRPr lang="fr-FR" sz="5400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B8E5CB96-BDC5-4C60-BB8F-6F180BF819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5508612"/>
              </p:ext>
            </p:extLst>
          </p:nvPr>
        </p:nvGraphicFramePr>
        <p:xfrm>
          <a:off x="4911634" y="1261533"/>
          <a:ext cx="7136442" cy="4943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6FF6E197-A026-466E-B910-C6A858EBB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3C187A-2531-4435-B664-0F95655B5B76}"/>
              </a:ext>
            </a:extLst>
          </p:cNvPr>
          <p:cNvSpPr/>
          <p:nvPr/>
        </p:nvSpPr>
        <p:spPr>
          <a:xfrm>
            <a:off x="286790" y="2543896"/>
            <a:ext cx="42721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PGI intègre toutes les applications de gestion d’une entreprise en un seul programme appelé Programme de Gestion Intégrée.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0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 </a:t>
            </a:r>
            <a:r>
              <a:rPr lang="fr-FR" alt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Toutes les données de l’entreprise sont stockées dans une base unique.</a:t>
            </a:r>
            <a:endParaRPr lang="fr-CH" altLang="fr-F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3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L’offre commerciale nationale (devis)</a:t>
            </a:r>
            <a:br>
              <a:rPr lang="fr-FR" sz="3200" b="1" dirty="0"/>
            </a:br>
            <a:r>
              <a:rPr lang="fr-FR" sz="2700" b="1" dirty="0"/>
              <a:t>1.3. Utiliser un PGI</a:t>
            </a:r>
            <a:endParaRPr lang="fr-FR" sz="5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FF6E197-A026-466E-B910-C6A858EBB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6872C7B4-76A9-4BFB-A403-7880E2D9CA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6543417"/>
              </p:ext>
            </p:extLst>
          </p:nvPr>
        </p:nvGraphicFramePr>
        <p:xfrm>
          <a:off x="-444137" y="1261533"/>
          <a:ext cx="11834948" cy="5395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84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13267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1. L’offre commerciale nationale (devis)</a:t>
            </a:r>
            <a:br>
              <a:rPr lang="fr-FR" sz="3200" b="1" dirty="0"/>
            </a:br>
            <a:r>
              <a:rPr lang="fr-FR" sz="2700" b="1" dirty="0"/>
              <a:t>1.3. Utiliser un PGI</a:t>
            </a:r>
            <a:endParaRPr lang="fr-FR" sz="5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FF6E197-A026-466E-B910-C6A858EBB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894810F-F114-4682-B733-4565E0BCB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024" y="1719901"/>
            <a:ext cx="1080595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PGI remplacent la plupart des applications de l’entreprise.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Cependant leurs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lourdeurs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parfois leurs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complexités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aboutissent régulièrement dans les entreprises à l’utilisation en parallèle </a:t>
            </a: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d’applications complémentaires 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 simples à utiliser ou plus performantes dans un domaine particulier 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Salesforce pour le relation client,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tableurs pour le suivi des impayés ou des facturations ou pour la réalisation </a:t>
            </a:r>
            <a:r>
              <a:rPr kumimoji="0" lang="fr-FR" altLang="fr-FR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statistiques et tableaux </a:t>
            </a:r>
            <a:r>
              <a:rPr kumimoji="0" lang="fr-FR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bord.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0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279</TotalTime>
  <Words>425</Words>
  <Application>Microsoft Office PowerPoint</Application>
  <PresentationFormat>Grand écran</PresentationFormat>
  <Paragraphs>72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1. Organiser le système d’information commerciale 1.1. Le contenu</vt:lpstr>
      <vt:lpstr>1. L’offre commerciale nationale (devis) 1.1. Le contenu</vt:lpstr>
      <vt:lpstr>1. L’offre commerciale nationale (devis) 1.2. Gérer les informations commerciales</vt:lpstr>
      <vt:lpstr>1. L’offre commerciale nationale (devis) 1.3. Utiliser un PGI</vt:lpstr>
      <vt:lpstr>1. L’offre commerciale nationale (devis) 1.3. Utiliser un PGI</vt:lpstr>
      <vt:lpstr>1. L’offre commerciale nationale (devis) 1.3. Utiliser un PGI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2018-10-07T15:24:17Z</dcterms:modified>
</cp:coreProperties>
</file>