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F258D4-1939-4815-BCD2-00FD32A76AE0}" type="doc">
      <dgm:prSet loTypeId="urn:microsoft.com/office/officeart/2005/8/layout/hierarchy2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499AE843-AE9D-4825-9F29-B9F07F154196}">
      <dgm:prSet phldrT="[Texte]" custT="1"/>
      <dgm:spPr/>
      <dgm:t>
        <a:bodyPr/>
        <a:lstStyle/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Chiffrage devis</a:t>
          </a:r>
        </a:p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(politique commerciale)</a:t>
          </a:r>
        </a:p>
      </dgm:t>
    </dgm:pt>
    <dgm:pt modelId="{A17EE00A-221F-4F2C-9B87-2566E3168005}" type="parTrans" cxnId="{09EB5812-1D01-46EF-BDAB-2E6D1DE1986C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8A150D-EE0E-4D8E-99FE-6256A9C734FA}" type="sibTrans" cxnId="{09EB5812-1D01-46EF-BDAB-2E6D1DE1986C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F33B54-C799-469E-BA7F-E1B086B35AC8}">
      <dgm:prSet phldrT="[Texte]" custT="1"/>
      <dgm:spPr/>
      <dgm:t>
        <a:bodyPr/>
        <a:lstStyle/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Performant (quantitatif, qualitatif)</a:t>
          </a:r>
        </a:p>
      </dgm:t>
    </dgm:pt>
    <dgm:pt modelId="{F38487FD-6902-48A6-9DB7-284CF339D109}" type="parTrans" cxnId="{1A551F65-847C-4D79-A3DA-9D3388763A7D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430880-50F8-4493-8B76-802086FCA43A}" type="sibTrans" cxnId="{1A551F65-847C-4D79-A3DA-9D3388763A7D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7F9DB0-5B1B-43DE-83E8-5B3B7B2417FE}">
      <dgm:prSet phldrT="[Texte]" custT="1"/>
      <dgm:spPr/>
      <dgm:t>
        <a:bodyPr/>
        <a:lstStyle/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Signature </a:t>
          </a:r>
        </a:p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contrat</a:t>
          </a:r>
        </a:p>
      </dgm:t>
    </dgm:pt>
    <dgm:pt modelId="{050D4723-5F67-4C19-A72C-A65E076DA726}" type="parTrans" cxnId="{CF81908C-7F0B-4271-B3BC-1D10BEC6C74B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DB84D0-287C-4B68-AB30-86138AD63CD6}" type="sibTrans" cxnId="{CF81908C-7F0B-4271-B3BC-1D10BEC6C74B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BAD8BA-DF4F-4E99-99A9-989BB7C8C49C}">
      <dgm:prSet phldrT="[Texte]" custT="1"/>
      <dgm:spPr/>
      <dgm:t>
        <a:bodyPr/>
        <a:lstStyle/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Non performant (quantitatif, qualitatif)</a:t>
          </a:r>
        </a:p>
      </dgm:t>
    </dgm:pt>
    <dgm:pt modelId="{9ADB3617-AF88-40A9-9F94-B8865C815DAD}" type="parTrans" cxnId="{FCF1AFC0-5A8D-4565-AFEB-EFE0CCDAD207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2BE00A-F229-4B4A-A06D-B0A3A3BE727A}" type="sibTrans" cxnId="{FCF1AFC0-5A8D-4565-AFEB-EFE0CCDAD207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668943-6CDD-41A6-A9C6-79728083EED6}">
      <dgm:prSet phldrT="[Texte]" custT="1"/>
      <dgm:spPr/>
      <dgm:t>
        <a:bodyPr/>
        <a:lstStyle/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Refus</a:t>
          </a:r>
        </a:p>
      </dgm:t>
    </dgm:pt>
    <dgm:pt modelId="{1C93C9ED-84E8-433F-B9D5-07CBA6EEB63E}" type="parTrans" cxnId="{A0B6D605-7454-43E4-9EB1-8064E4B31EBE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91CD35-05EC-497F-BB78-CCBD17828E40}" type="sibTrans" cxnId="{A0B6D605-7454-43E4-9EB1-8064E4B31EBE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1AC0D4-6AFE-49A8-A7A3-6B2872687490}">
      <dgm:prSet phldrT="[Texte]" custT="1"/>
      <dgm:spPr/>
      <dgm:t>
        <a:bodyPr/>
        <a:lstStyle/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Croissance</a:t>
          </a:r>
        </a:p>
      </dgm:t>
    </dgm:pt>
    <dgm:pt modelId="{F689897C-01A9-4368-A57F-7DA1AB71824B}" type="parTrans" cxnId="{02BDF6AD-5562-499B-A7FE-C0CF0CD845EA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7999E6-3350-4FC8-9ECB-34F72E520C4C}" type="sibTrans" cxnId="{02BDF6AD-5562-499B-A7FE-C0CF0CD845EA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118F38-6CA1-4B60-8090-70AAF7CDC494}">
      <dgm:prSet phldrT="[Texte]" custT="1"/>
      <dgm:spPr/>
      <dgm:t>
        <a:bodyPr/>
        <a:lstStyle/>
        <a:p>
          <a:r>
            <a:rPr 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Stagnation ou décroissance  </a:t>
          </a:r>
        </a:p>
      </dgm:t>
    </dgm:pt>
    <dgm:pt modelId="{CE55FFBA-0E8C-48C7-9DAE-AB85CE5D04A4}" type="parTrans" cxnId="{6E13A176-3E09-4A09-9731-B9F8C40D4054}">
      <dgm:prSet custT="1"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8AE4C-19F8-464A-9816-62C6142EBF51}" type="sibTrans" cxnId="{6E13A176-3E09-4A09-9731-B9F8C40D4054}">
      <dgm:prSet/>
      <dgm:spPr/>
      <dgm:t>
        <a:bodyPr/>
        <a:lstStyle/>
        <a:p>
          <a:endParaRPr lang="fr-FR" sz="20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091958-F603-455E-8458-1DA3100D5878}" type="pres">
      <dgm:prSet presAssocID="{6FF258D4-1939-4815-BCD2-00FD32A76AE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D24EB50-1B54-4F11-B91A-777F450BE297}" type="pres">
      <dgm:prSet presAssocID="{499AE843-AE9D-4825-9F29-B9F07F154196}" presName="root1" presStyleCnt="0"/>
      <dgm:spPr/>
    </dgm:pt>
    <dgm:pt modelId="{D9844AB6-3533-45A1-B0BA-BEC1E6DCCED3}" type="pres">
      <dgm:prSet presAssocID="{499AE843-AE9D-4825-9F29-B9F07F154196}" presName="LevelOneTextNode" presStyleLbl="node0" presStyleIdx="0" presStyleCnt="1" custScaleY="130927">
        <dgm:presLayoutVars>
          <dgm:chPref val="3"/>
        </dgm:presLayoutVars>
      </dgm:prSet>
      <dgm:spPr/>
    </dgm:pt>
    <dgm:pt modelId="{736107B9-3AF6-4C6B-9B3F-0C06FC5A9EFD}" type="pres">
      <dgm:prSet presAssocID="{499AE843-AE9D-4825-9F29-B9F07F154196}" presName="level2hierChild" presStyleCnt="0"/>
      <dgm:spPr/>
    </dgm:pt>
    <dgm:pt modelId="{E8C3E188-B4DB-4C54-A295-5677E02A48E9}" type="pres">
      <dgm:prSet presAssocID="{F38487FD-6902-48A6-9DB7-284CF339D109}" presName="conn2-1" presStyleLbl="parChTrans1D2" presStyleIdx="0" presStyleCnt="2"/>
      <dgm:spPr/>
    </dgm:pt>
    <dgm:pt modelId="{02978F48-887A-42E8-9F57-78F94C150711}" type="pres">
      <dgm:prSet presAssocID="{F38487FD-6902-48A6-9DB7-284CF339D109}" presName="connTx" presStyleLbl="parChTrans1D2" presStyleIdx="0" presStyleCnt="2"/>
      <dgm:spPr/>
    </dgm:pt>
    <dgm:pt modelId="{4504F240-DCFC-420E-8F99-9158C50B87B7}" type="pres">
      <dgm:prSet presAssocID="{80F33B54-C799-469E-BA7F-E1B086B35AC8}" presName="root2" presStyleCnt="0"/>
      <dgm:spPr/>
    </dgm:pt>
    <dgm:pt modelId="{510C199C-01EC-466E-BA95-E34E9A43AC99}" type="pres">
      <dgm:prSet presAssocID="{80F33B54-C799-469E-BA7F-E1B086B35AC8}" presName="LevelTwoTextNode" presStyleLbl="node2" presStyleIdx="0" presStyleCnt="2">
        <dgm:presLayoutVars>
          <dgm:chPref val="3"/>
        </dgm:presLayoutVars>
      </dgm:prSet>
      <dgm:spPr/>
    </dgm:pt>
    <dgm:pt modelId="{3E5267DF-A4F1-433B-884D-6536CA8EE2D5}" type="pres">
      <dgm:prSet presAssocID="{80F33B54-C799-469E-BA7F-E1B086B35AC8}" presName="level3hierChild" presStyleCnt="0"/>
      <dgm:spPr/>
    </dgm:pt>
    <dgm:pt modelId="{8D6B900D-A05F-4227-A77D-91A5EEB32CEF}" type="pres">
      <dgm:prSet presAssocID="{050D4723-5F67-4C19-A72C-A65E076DA726}" presName="conn2-1" presStyleLbl="parChTrans1D3" presStyleIdx="0" presStyleCnt="2"/>
      <dgm:spPr/>
    </dgm:pt>
    <dgm:pt modelId="{D29DFBD3-6716-489E-A8A5-535DF9238BBD}" type="pres">
      <dgm:prSet presAssocID="{050D4723-5F67-4C19-A72C-A65E076DA726}" presName="connTx" presStyleLbl="parChTrans1D3" presStyleIdx="0" presStyleCnt="2"/>
      <dgm:spPr/>
    </dgm:pt>
    <dgm:pt modelId="{3985407E-04B5-4704-BDA3-64D2C645C2C8}" type="pres">
      <dgm:prSet presAssocID="{447F9DB0-5B1B-43DE-83E8-5B3B7B2417FE}" presName="root2" presStyleCnt="0"/>
      <dgm:spPr/>
    </dgm:pt>
    <dgm:pt modelId="{8FE3B43C-5454-4103-8634-2A114159EFBA}" type="pres">
      <dgm:prSet presAssocID="{447F9DB0-5B1B-43DE-83E8-5B3B7B2417FE}" presName="LevelTwoTextNode" presStyleLbl="node3" presStyleIdx="0" presStyleCnt="2" custLinFactNeighborX="-17758" custLinFactNeighborY="0">
        <dgm:presLayoutVars>
          <dgm:chPref val="3"/>
        </dgm:presLayoutVars>
      </dgm:prSet>
      <dgm:spPr/>
    </dgm:pt>
    <dgm:pt modelId="{21DF0D17-998C-4490-BB98-14F8D9FB1471}" type="pres">
      <dgm:prSet presAssocID="{447F9DB0-5B1B-43DE-83E8-5B3B7B2417FE}" presName="level3hierChild" presStyleCnt="0"/>
      <dgm:spPr/>
    </dgm:pt>
    <dgm:pt modelId="{281BB497-8788-4B47-A9D2-EBD101201251}" type="pres">
      <dgm:prSet presAssocID="{F689897C-01A9-4368-A57F-7DA1AB71824B}" presName="conn2-1" presStyleLbl="parChTrans1D4" presStyleIdx="0" presStyleCnt="2"/>
      <dgm:spPr/>
    </dgm:pt>
    <dgm:pt modelId="{32CDF5F1-0BA5-4866-B905-53864C2EA220}" type="pres">
      <dgm:prSet presAssocID="{F689897C-01A9-4368-A57F-7DA1AB71824B}" presName="connTx" presStyleLbl="parChTrans1D4" presStyleIdx="0" presStyleCnt="2"/>
      <dgm:spPr/>
    </dgm:pt>
    <dgm:pt modelId="{A4C4B830-824F-4B6F-997E-DA7B4D0C7EB7}" type="pres">
      <dgm:prSet presAssocID="{1B1AC0D4-6AFE-49A8-A7A3-6B2872687490}" presName="root2" presStyleCnt="0"/>
      <dgm:spPr/>
    </dgm:pt>
    <dgm:pt modelId="{8E2730AD-20EC-4525-8C69-7D440927C5EA}" type="pres">
      <dgm:prSet presAssocID="{1B1AC0D4-6AFE-49A8-A7A3-6B2872687490}" presName="LevelTwoTextNode" presStyleLbl="node4" presStyleIdx="0" presStyleCnt="2" custLinFactNeighborX="-37588">
        <dgm:presLayoutVars>
          <dgm:chPref val="3"/>
        </dgm:presLayoutVars>
      </dgm:prSet>
      <dgm:spPr/>
    </dgm:pt>
    <dgm:pt modelId="{1E50654B-06D8-40A3-8579-146C69CF3B80}" type="pres">
      <dgm:prSet presAssocID="{1B1AC0D4-6AFE-49A8-A7A3-6B2872687490}" presName="level3hierChild" presStyleCnt="0"/>
      <dgm:spPr/>
    </dgm:pt>
    <dgm:pt modelId="{2BCFE2F4-0F77-4CF7-B519-E34F3D73196B}" type="pres">
      <dgm:prSet presAssocID="{9ADB3617-AF88-40A9-9F94-B8865C815DAD}" presName="conn2-1" presStyleLbl="parChTrans1D2" presStyleIdx="1" presStyleCnt="2"/>
      <dgm:spPr/>
    </dgm:pt>
    <dgm:pt modelId="{C2E6620D-EBF3-41B9-A5A1-2F853B528181}" type="pres">
      <dgm:prSet presAssocID="{9ADB3617-AF88-40A9-9F94-B8865C815DAD}" presName="connTx" presStyleLbl="parChTrans1D2" presStyleIdx="1" presStyleCnt="2"/>
      <dgm:spPr/>
    </dgm:pt>
    <dgm:pt modelId="{4D6EB5BD-F04A-49EC-81EB-7791419C3969}" type="pres">
      <dgm:prSet presAssocID="{E3BAD8BA-DF4F-4E99-99A9-989BB7C8C49C}" presName="root2" presStyleCnt="0"/>
      <dgm:spPr/>
    </dgm:pt>
    <dgm:pt modelId="{72AA02B2-4EEE-4662-BA90-D9D027D2025E}" type="pres">
      <dgm:prSet presAssocID="{E3BAD8BA-DF4F-4E99-99A9-989BB7C8C49C}" presName="LevelTwoTextNode" presStyleLbl="node2" presStyleIdx="1" presStyleCnt="2">
        <dgm:presLayoutVars>
          <dgm:chPref val="3"/>
        </dgm:presLayoutVars>
      </dgm:prSet>
      <dgm:spPr/>
    </dgm:pt>
    <dgm:pt modelId="{DFA7F31F-E100-432D-A03E-8FEA5EE2357F}" type="pres">
      <dgm:prSet presAssocID="{E3BAD8BA-DF4F-4E99-99A9-989BB7C8C49C}" presName="level3hierChild" presStyleCnt="0"/>
      <dgm:spPr/>
    </dgm:pt>
    <dgm:pt modelId="{C40EE6C4-88FE-4FDA-8D34-316733319A03}" type="pres">
      <dgm:prSet presAssocID="{1C93C9ED-84E8-433F-B9D5-07CBA6EEB63E}" presName="conn2-1" presStyleLbl="parChTrans1D3" presStyleIdx="1" presStyleCnt="2"/>
      <dgm:spPr/>
    </dgm:pt>
    <dgm:pt modelId="{3B5B9DA7-FD32-4639-B468-1E2FC165875E}" type="pres">
      <dgm:prSet presAssocID="{1C93C9ED-84E8-433F-B9D5-07CBA6EEB63E}" presName="connTx" presStyleLbl="parChTrans1D3" presStyleIdx="1" presStyleCnt="2"/>
      <dgm:spPr/>
    </dgm:pt>
    <dgm:pt modelId="{DA354938-A0DF-4354-AA7C-68EA0A23402A}" type="pres">
      <dgm:prSet presAssocID="{87668943-6CDD-41A6-A9C6-79728083EED6}" presName="root2" presStyleCnt="0"/>
      <dgm:spPr/>
    </dgm:pt>
    <dgm:pt modelId="{74DABBA0-27A9-4D17-AF28-0D833FC54B9C}" type="pres">
      <dgm:prSet presAssocID="{87668943-6CDD-41A6-A9C6-79728083EED6}" presName="LevelTwoTextNode" presStyleLbl="node3" presStyleIdx="1" presStyleCnt="2" custLinFactNeighborX="-17758" custLinFactNeighborY="0">
        <dgm:presLayoutVars>
          <dgm:chPref val="3"/>
        </dgm:presLayoutVars>
      </dgm:prSet>
      <dgm:spPr/>
    </dgm:pt>
    <dgm:pt modelId="{9D93758B-3C0C-451B-95B5-8AA54AE40283}" type="pres">
      <dgm:prSet presAssocID="{87668943-6CDD-41A6-A9C6-79728083EED6}" presName="level3hierChild" presStyleCnt="0"/>
      <dgm:spPr/>
    </dgm:pt>
    <dgm:pt modelId="{345DE4C8-8A77-4D52-ADA2-A7222AD7086D}" type="pres">
      <dgm:prSet presAssocID="{CE55FFBA-0E8C-48C7-9DAE-AB85CE5D04A4}" presName="conn2-1" presStyleLbl="parChTrans1D4" presStyleIdx="1" presStyleCnt="2"/>
      <dgm:spPr/>
    </dgm:pt>
    <dgm:pt modelId="{B5A2A37F-8CF2-46CC-A7DA-895CB69CB089}" type="pres">
      <dgm:prSet presAssocID="{CE55FFBA-0E8C-48C7-9DAE-AB85CE5D04A4}" presName="connTx" presStyleLbl="parChTrans1D4" presStyleIdx="1" presStyleCnt="2"/>
      <dgm:spPr/>
    </dgm:pt>
    <dgm:pt modelId="{8C5B805C-C619-4265-8EE5-17A98B51FE3D}" type="pres">
      <dgm:prSet presAssocID="{65118F38-6CA1-4B60-8090-70AAF7CDC494}" presName="root2" presStyleCnt="0"/>
      <dgm:spPr/>
    </dgm:pt>
    <dgm:pt modelId="{23603AEA-A4C6-4827-ADCC-50B98D7CB646}" type="pres">
      <dgm:prSet presAssocID="{65118F38-6CA1-4B60-8090-70AAF7CDC494}" presName="LevelTwoTextNode" presStyleLbl="node4" presStyleIdx="1" presStyleCnt="2" custLinFactNeighborX="-37588">
        <dgm:presLayoutVars>
          <dgm:chPref val="3"/>
        </dgm:presLayoutVars>
      </dgm:prSet>
      <dgm:spPr/>
    </dgm:pt>
    <dgm:pt modelId="{9566A6B8-F878-431E-9619-BA2197531BB2}" type="pres">
      <dgm:prSet presAssocID="{65118F38-6CA1-4B60-8090-70AAF7CDC494}" presName="level3hierChild" presStyleCnt="0"/>
      <dgm:spPr/>
    </dgm:pt>
  </dgm:ptLst>
  <dgm:cxnLst>
    <dgm:cxn modelId="{99DF7200-D47B-4887-8FDC-40ED9ABCC3FD}" type="presOf" srcId="{F38487FD-6902-48A6-9DB7-284CF339D109}" destId="{E8C3E188-B4DB-4C54-A295-5677E02A48E9}" srcOrd="0" destOrd="0" presId="urn:microsoft.com/office/officeart/2005/8/layout/hierarchy2"/>
    <dgm:cxn modelId="{A0B6D605-7454-43E4-9EB1-8064E4B31EBE}" srcId="{E3BAD8BA-DF4F-4E99-99A9-989BB7C8C49C}" destId="{87668943-6CDD-41A6-A9C6-79728083EED6}" srcOrd="0" destOrd="0" parTransId="{1C93C9ED-84E8-433F-B9D5-07CBA6EEB63E}" sibTransId="{F091CD35-05EC-497F-BB78-CCBD17828E40}"/>
    <dgm:cxn modelId="{8E165B06-BC1B-45BE-8FC7-4815BC84D82B}" type="presOf" srcId="{F689897C-01A9-4368-A57F-7DA1AB71824B}" destId="{281BB497-8788-4B47-A9D2-EBD101201251}" srcOrd="0" destOrd="0" presId="urn:microsoft.com/office/officeart/2005/8/layout/hierarchy2"/>
    <dgm:cxn modelId="{68B5870C-D2CA-4E19-AA0B-62EDE9B3A55D}" type="presOf" srcId="{F38487FD-6902-48A6-9DB7-284CF339D109}" destId="{02978F48-887A-42E8-9F57-78F94C150711}" srcOrd="1" destOrd="0" presId="urn:microsoft.com/office/officeart/2005/8/layout/hierarchy2"/>
    <dgm:cxn modelId="{2341840D-3428-43B7-A7D3-B9CD4F62CF66}" type="presOf" srcId="{80F33B54-C799-469E-BA7F-E1B086B35AC8}" destId="{510C199C-01EC-466E-BA95-E34E9A43AC99}" srcOrd="0" destOrd="0" presId="urn:microsoft.com/office/officeart/2005/8/layout/hierarchy2"/>
    <dgm:cxn modelId="{09EB5812-1D01-46EF-BDAB-2E6D1DE1986C}" srcId="{6FF258D4-1939-4815-BCD2-00FD32A76AE0}" destId="{499AE843-AE9D-4825-9F29-B9F07F154196}" srcOrd="0" destOrd="0" parTransId="{A17EE00A-221F-4F2C-9B87-2566E3168005}" sibTransId="{698A150D-EE0E-4D8E-99FE-6256A9C734FA}"/>
    <dgm:cxn modelId="{FF923314-1701-4A48-9996-1B1765EBB587}" type="presOf" srcId="{CE55FFBA-0E8C-48C7-9DAE-AB85CE5D04A4}" destId="{345DE4C8-8A77-4D52-ADA2-A7222AD7086D}" srcOrd="0" destOrd="0" presId="urn:microsoft.com/office/officeart/2005/8/layout/hierarchy2"/>
    <dgm:cxn modelId="{1EE2621C-ECE4-4C39-8247-CB31088905DD}" type="presOf" srcId="{65118F38-6CA1-4B60-8090-70AAF7CDC494}" destId="{23603AEA-A4C6-4827-ADCC-50B98D7CB646}" srcOrd="0" destOrd="0" presId="urn:microsoft.com/office/officeart/2005/8/layout/hierarchy2"/>
    <dgm:cxn modelId="{EE40933A-FCD1-4EBA-9019-44269EB5F6F6}" type="presOf" srcId="{1C93C9ED-84E8-433F-B9D5-07CBA6EEB63E}" destId="{3B5B9DA7-FD32-4639-B468-1E2FC165875E}" srcOrd="1" destOrd="0" presId="urn:microsoft.com/office/officeart/2005/8/layout/hierarchy2"/>
    <dgm:cxn modelId="{1A551F65-847C-4D79-A3DA-9D3388763A7D}" srcId="{499AE843-AE9D-4825-9F29-B9F07F154196}" destId="{80F33B54-C799-469E-BA7F-E1B086B35AC8}" srcOrd="0" destOrd="0" parTransId="{F38487FD-6902-48A6-9DB7-284CF339D109}" sibTransId="{75430880-50F8-4493-8B76-802086FCA43A}"/>
    <dgm:cxn modelId="{4642936F-034B-4855-B3D8-A77BC41EE295}" type="presOf" srcId="{9ADB3617-AF88-40A9-9F94-B8865C815DAD}" destId="{2BCFE2F4-0F77-4CF7-B519-E34F3D73196B}" srcOrd="0" destOrd="0" presId="urn:microsoft.com/office/officeart/2005/8/layout/hierarchy2"/>
    <dgm:cxn modelId="{6E13A176-3E09-4A09-9731-B9F8C40D4054}" srcId="{87668943-6CDD-41A6-A9C6-79728083EED6}" destId="{65118F38-6CA1-4B60-8090-70AAF7CDC494}" srcOrd="0" destOrd="0" parTransId="{CE55FFBA-0E8C-48C7-9DAE-AB85CE5D04A4}" sibTransId="{BE28AE4C-19F8-464A-9816-62C6142EBF51}"/>
    <dgm:cxn modelId="{52740279-78B5-494C-93ED-53540FB13863}" type="presOf" srcId="{1B1AC0D4-6AFE-49A8-A7A3-6B2872687490}" destId="{8E2730AD-20EC-4525-8C69-7D440927C5EA}" srcOrd="0" destOrd="0" presId="urn:microsoft.com/office/officeart/2005/8/layout/hierarchy2"/>
    <dgm:cxn modelId="{F2538689-AC33-4915-ACBA-70857BEC4613}" type="presOf" srcId="{447F9DB0-5B1B-43DE-83E8-5B3B7B2417FE}" destId="{8FE3B43C-5454-4103-8634-2A114159EFBA}" srcOrd="0" destOrd="0" presId="urn:microsoft.com/office/officeart/2005/8/layout/hierarchy2"/>
    <dgm:cxn modelId="{B36D708A-927F-4C5C-A3DA-37EBE3AC0878}" type="presOf" srcId="{9ADB3617-AF88-40A9-9F94-B8865C815DAD}" destId="{C2E6620D-EBF3-41B9-A5A1-2F853B528181}" srcOrd="1" destOrd="0" presId="urn:microsoft.com/office/officeart/2005/8/layout/hierarchy2"/>
    <dgm:cxn modelId="{CF81908C-7F0B-4271-B3BC-1D10BEC6C74B}" srcId="{80F33B54-C799-469E-BA7F-E1B086B35AC8}" destId="{447F9DB0-5B1B-43DE-83E8-5B3B7B2417FE}" srcOrd="0" destOrd="0" parTransId="{050D4723-5F67-4C19-A72C-A65E076DA726}" sibTransId="{93DB84D0-287C-4B68-AB30-86138AD63CD6}"/>
    <dgm:cxn modelId="{5A07A58C-E244-47D1-A677-B04839844505}" type="presOf" srcId="{6FF258D4-1939-4815-BCD2-00FD32A76AE0}" destId="{E7091958-F603-455E-8458-1DA3100D5878}" srcOrd="0" destOrd="0" presId="urn:microsoft.com/office/officeart/2005/8/layout/hierarchy2"/>
    <dgm:cxn modelId="{AFCAB89C-497E-491F-A78C-FE9095D9BFC5}" type="presOf" srcId="{1C93C9ED-84E8-433F-B9D5-07CBA6EEB63E}" destId="{C40EE6C4-88FE-4FDA-8D34-316733319A03}" srcOrd="0" destOrd="0" presId="urn:microsoft.com/office/officeart/2005/8/layout/hierarchy2"/>
    <dgm:cxn modelId="{02BDF6AD-5562-499B-A7FE-C0CF0CD845EA}" srcId="{447F9DB0-5B1B-43DE-83E8-5B3B7B2417FE}" destId="{1B1AC0D4-6AFE-49A8-A7A3-6B2872687490}" srcOrd="0" destOrd="0" parTransId="{F689897C-01A9-4368-A57F-7DA1AB71824B}" sibTransId="{517999E6-3350-4FC8-9ECB-34F72E520C4C}"/>
    <dgm:cxn modelId="{FCF1AFC0-5A8D-4565-AFEB-EFE0CCDAD207}" srcId="{499AE843-AE9D-4825-9F29-B9F07F154196}" destId="{E3BAD8BA-DF4F-4E99-99A9-989BB7C8C49C}" srcOrd="1" destOrd="0" parTransId="{9ADB3617-AF88-40A9-9F94-B8865C815DAD}" sibTransId="{622BE00A-F229-4B4A-A06D-B0A3A3BE727A}"/>
    <dgm:cxn modelId="{245EAAC9-BEB1-4E6B-A43F-2F181499D338}" type="presOf" srcId="{499AE843-AE9D-4825-9F29-B9F07F154196}" destId="{D9844AB6-3533-45A1-B0BA-BEC1E6DCCED3}" srcOrd="0" destOrd="0" presId="urn:microsoft.com/office/officeart/2005/8/layout/hierarchy2"/>
    <dgm:cxn modelId="{F7E1B0CB-4C43-4BB9-B003-7E6BB851E29A}" type="presOf" srcId="{050D4723-5F67-4C19-A72C-A65E076DA726}" destId="{D29DFBD3-6716-489E-A8A5-535DF9238BBD}" srcOrd="1" destOrd="0" presId="urn:microsoft.com/office/officeart/2005/8/layout/hierarchy2"/>
    <dgm:cxn modelId="{3010B2CB-4B3C-4E55-AEA0-40EAB43838F7}" type="presOf" srcId="{CE55FFBA-0E8C-48C7-9DAE-AB85CE5D04A4}" destId="{B5A2A37F-8CF2-46CC-A7DA-895CB69CB089}" srcOrd="1" destOrd="0" presId="urn:microsoft.com/office/officeart/2005/8/layout/hierarchy2"/>
    <dgm:cxn modelId="{0931B2D4-24E4-4DAC-96D0-167B97467DCE}" type="presOf" srcId="{E3BAD8BA-DF4F-4E99-99A9-989BB7C8C49C}" destId="{72AA02B2-4EEE-4662-BA90-D9D027D2025E}" srcOrd="0" destOrd="0" presId="urn:microsoft.com/office/officeart/2005/8/layout/hierarchy2"/>
    <dgm:cxn modelId="{3668A9E8-99DF-43C6-BEAB-8931E77CC8BE}" type="presOf" srcId="{87668943-6CDD-41A6-A9C6-79728083EED6}" destId="{74DABBA0-27A9-4D17-AF28-0D833FC54B9C}" srcOrd="0" destOrd="0" presId="urn:microsoft.com/office/officeart/2005/8/layout/hierarchy2"/>
    <dgm:cxn modelId="{05DCA8F6-6608-4C20-B3FA-C48A4252298D}" type="presOf" srcId="{F689897C-01A9-4368-A57F-7DA1AB71824B}" destId="{32CDF5F1-0BA5-4866-B905-53864C2EA220}" srcOrd="1" destOrd="0" presId="urn:microsoft.com/office/officeart/2005/8/layout/hierarchy2"/>
    <dgm:cxn modelId="{0F0815F8-D40F-4D10-98DA-358EE2DC55F3}" type="presOf" srcId="{050D4723-5F67-4C19-A72C-A65E076DA726}" destId="{8D6B900D-A05F-4227-A77D-91A5EEB32CEF}" srcOrd="0" destOrd="0" presId="urn:microsoft.com/office/officeart/2005/8/layout/hierarchy2"/>
    <dgm:cxn modelId="{B3B0E261-96BB-4863-AD02-D08261881EFA}" type="presParOf" srcId="{E7091958-F603-455E-8458-1DA3100D5878}" destId="{BD24EB50-1B54-4F11-B91A-777F450BE297}" srcOrd="0" destOrd="0" presId="urn:microsoft.com/office/officeart/2005/8/layout/hierarchy2"/>
    <dgm:cxn modelId="{48D349AE-4D1C-4F1B-A82C-5E5E9FC70349}" type="presParOf" srcId="{BD24EB50-1B54-4F11-B91A-777F450BE297}" destId="{D9844AB6-3533-45A1-B0BA-BEC1E6DCCED3}" srcOrd="0" destOrd="0" presId="urn:microsoft.com/office/officeart/2005/8/layout/hierarchy2"/>
    <dgm:cxn modelId="{6F4C21A6-B59A-45AE-9ABF-A2F3D8D130B7}" type="presParOf" srcId="{BD24EB50-1B54-4F11-B91A-777F450BE297}" destId="{736107B9-3AF6-4C6B-9B3F-0C06FC5A9EFD}" srcOrd="1" destOrd="0" presId="urn:microsoft.com/office/officeart/2005/8/layout/hierarchy2"/>
    <dgm:cxn modelId="{9BDF83C7-BD5C-473B-AA95-AB4FA6B8FB9B}" type="presParOf" srcId="{736107B9-3AF6-4C6B-9B3F-0C06FC5A9EFD}" destId="{E8C3E188-B4DB-4C54-A295-5677E02A48E9}" srcOrd="0" destOrd="0" presId="urn:microsoft.com/office/officeart/2005/8/layout/hierarchy2"/>
    <dgm:cxn modelId="{04AAE88A-7C78-4007-B9A4-C6A6A709A2D9}" type="presParOf" srcId="{E8C3E188-B4DB-4C54-A295-5677E02A48E9}" destId="{02978F48-887A-42E8-9F57-78F94C150711}" srcOrd="0" destOrd="0" presId="urn:microsoft.com/office/officeart/2005/8/layout/hierarchy2"/>
    <dgm:cxn modelId="{DCA02085-AAEF-40FC-A0E2-74A8BACFD95C}" type="presParOf" srcId="{736107B9-3AF6-4C6B-9B3F-0C06FC5A9EFD}" destId="{4504F240-DCFC-420E-8F99-9158C50B87B7}" srcOrd="1" destOrd="0" presId="urn:microsoft.com/office/officeart/2005/8/layout/hierarchy2"/>
    <dgm:cxn modelId="{1E93DAC5-1862-40ED-8A23-4F6A0B9E9641}" type="presParOf" srcId="{4504F240-DCFC-420E-8F99-9158C50B87B7}" destId="{510C199C-01EC-466E-BA95-E34E9A43AC99}" srcOrd="0" destOrd="0" presId="urn:microsoft.com/office/officeart/2005/8/layout/hierarchy2"/>
    <dgm:cxn modelId="{AA5D78D6-C11D-4FDF-BC56-2834F292F783}" type="presParOf" srcId="{4504F240-DCFC-420E-8F99-9158C50B87B7}" destId="{3E5267DF-A4F1-433B-884D-6536CA8EE2D5}" srcOrd="1" destOrd="0" presId="urn:microsoft.com/office/officeart/2005/8/layout/hierarchy2"/>
    <dgm:cxn modelId="{8AD0CA97-1B50-4C08-8592-04BA490607A6}" type="presParOf" srcId="{3E5267DF-A4F1-433B-884D-6536CA8EE2D5}" destId="{8D6B900D-A05F-4227-A77D-91A5EEB32CEF}" srcOrd="0" destOrd="0" presId="urn:microsoft.com/office/officeart/2005/8/layout/hierarchy2"/>
    <dgm:cxn modelId="{2F064F08-AE6B-43AD-8F49-29C3AE9970DC}" type="presParOf" srcId="{8D6B900D-A05F-4227-A77D-91A5EEB32CEF}" destId="{D29DFBD3-6716-489E-A8A5-535DF9238BBD}" srcOrd="0" destOrd="0" presId="urn:microsoft.com/office/officeart/2005/8/layout/hierarchy2"/>
    <dgm:cxn modelId="{471AB929-86F5-4323-8495-1D23E1C14778}" type="presParOf" srcId="{3E5267DF-A4F1-433B-884D-6536CA8EE2D5}" destId="{3985407E-04B5-4704-BDA3-64D2C645C2C8}" srcOrd="1" destOrd="0" presId="urn:microsoft.com/office/officeart/2005/8/layout/hierarchy2"/>
    <dgm:cxn modelId="{BC676F48-9981-4DFD-9BE2-D255534F2A67}" type="presParOf" srcId="{3985407E-04B5-4704-BDA3-64D2C645C2C8}" destId="{8FE3B43C-5454-4103-8634-2A114159EFBA}" srcOrd="0" destOrd="0" presId="urn:microsoft.com/office/officeart/2005/8/layout/hierarchy2"/>
    <dgm:cxn modelId="{34E68323-E3C9-4869-974F-8C1A5717E1B1}" type="presParOf" srcId="{3985407E-04B5-4704-BDA3-64D2C645C2C8}" destId="{21DF0D17-998C-4490-BB98-14F8D9FB1471}" srcOrd="1" destOrd="0" presId="urn:microsoft.com/office/officeart/2005/8/layout/hierarchy2"/>
    <dgm:cxn modelId="{05F2D327-0F66-4A98-B596-52EB92E9606C}" type="presParOf" srcId="{21DF0D17-998C-4490-BB98-14F8D9FB1471}" destId="{281BB497-8788-4B47-A9D2-EBD101201251}" srcOrd="0" destOrd="0" presId="urn:microsoft.com/office/officeart/2005/8/layout/hierarchy2"/>
    <dgm:cxn modelId="{D8B98A7B-12D0-4DC6-8694-3683277BCF48}" type="presParOf" srcId="{281BB497-8788-4B47-A9D2-EBD101201251}" destId="{32CDF5F1-0BA5-4866-B905-53864C2EA220}" srcOrd="0" destOrd="0" presId="urn:microsoft.com/office/officeart/2005/8/layout/hierarchy2"/>
    <dgm:cxn modelId="{08FE271D-05B4-4307-9BD0-5ED700AEAFD7}" type="presParOf" srcId="{21DF0D17-998C-4490-BB98-14F8D9FB1471}" destId="{A4C4B830-824F-4B6F-997E-DA7B4D0C7EB7}" srcOrd="1" destOrd="0" presId="urn:microsoft.com/office/officeart/2005/8/layout/hierarchy2"/>
    <dgm:cxn modelId="{CEF88353-8723-463A-81CD-7661D7E89ADB}" type="presParOf" srcId="{A4C4B830-824F-4B6F-997E-DA7B4D0C7EB7}" destId="{8E2730AD-20EC-4525-8C69-7D440927C5EA}" srcOrd="0" destOrd="0" presId="urn:microsoft.com/office/officeart/2005/8/layout/hierarchy2"/>
    <dgm:cxn modelId="{98181EA0-6478-453C-9614-8DC07BB9BB38}" type="presParOf" srcId="{A4C4B830-824F-4B6F-997E-DA7B4D0C7EB7}" destId="{1E50654B-06D8-40A3-8579-146C69CF3B80}" srcOrd="1" destOrd="0" presId="urn:microsoft.com/office/officeart/2005/8/layout/hierarchy2"/>
    <dgm:cxn modelId="{AEAE3905-FD38-4DFA-A5A4-49F9AEE9EF84}" type="presParOf" srcId="{736107B9-3AF6-4C6B-9B3F-0C06FC5A9EFD}" destId="{2BCFE2F4-0F77-4CF7-B519-E34F3D73196B}" srcOrd="2" destOrd="0" presId="urn:microsoft.com/office/officeart/2005/8/layout/hierarchy2"/>
    <dgm:cxn modelId="{0F66497C-C323-4B72-B9AF-4243FD727064}" type="presParOf" srcId="{2BCFE2F4-0F77-4CF7-B519-E34F3D73196B}" destId="{C2E6620D-EBF3-41B9-A5A1-2F853B528181}" srcOrd="0" destOrd="0" presId="urn:microsoft.com/office/officeart/2005/8/layout/hierarchy2"/>
    <dgm:cxn modelId="{2949C06D-E5CC-4D92-8553-414AE1151B71}" type="presParOf" srcId="{736107B9-3AF6-4C6B-9B3F-0C06FC5A9EFD}" destId="{4D6EB5BD-F04A-49EC-81EB-7791419C3969}" srcOrd="3" destOrd="0" presId="urn:microsoft.com/office/officeart/2005/8/layout/hierarchy2"/>
    <dgm:cxn modelId="{D530DC71-E7FA-451B-8D79-C247DB1C73C8}" type="presParOf" srcId="{4D6EB5BD-F04A-49EC-81EB-7791419C3969}" destId="{72AA02B2-4EEE-4662-BA90-D9D027D2025E}" srcOrd="0" destOrd="0" presId="urn:microsoft.com/office/officeart/2005/8/layout/hierarchy2"/>
    <dgm:cxn modelId="{8D5E1FE6-4656-4593-9E35-6C8CA7E0F7C9}" type="presParOf" srcId="{4D6EB5BD-F04A-49EC-81EB-7791419C3969}" destId="{DFA7F31F-E100-432D-A03E-8FEA5EE2357F}" srcOrd="1" destOrd="0" presId="urn:microsoft.com/office/officeart/2005/8/layout/hierarchy2"/>
    <dgm:cxn modelId="{5977031C-EEAE-4D56-8F53-D46A66FB4D6E}" type="presParOf" srcId="{DFA7F31F-E100-432D-A03E-8FEA5EE2357F}" destId="{C40EE6C4-88FE-4FDA-8D34-316733319A03}" srcOrd="0" destOrd="0" presId="urn:microsoft.com/office/officeart/2005/8/layout/hierarchy2"/>
    <dgm:cxn modelId="{BCBAC9E4-C44F-42CF-90E3-39835AA70411}" type="presParOf" srcId="{C40EE6C4-88FE-4FDA-8D34-316733319A03}" destId="{3B5B9DA7-FD32-4639-B468-1E2FC165875E}" srcOrd="0" destOrd="0" presId="urn:microsoft.com/office/officeart/2005/8/layout/hierarchy2"/>
    <dgm:cxn modelId="{DDD4C0BE-4110-4311-9C5E-D2FEE34EBE43}" type="presParOf" srcId="{DFA7F31F-E100-432D-A03E-8FEA5EE2357F}" destId="{DA354938-A0DF-4354-AA7C-68EA0A23402A}" srcOrd="1" destOrd="0" presId="urn:microsoft.com/office/officeart/2005/8/layout/hierarchy2"/>
    <dgm:cxn modelId="{5CB8F6C2-50F3-44EC-9385-ADD6FC21E5C0}" type="presParOf" srcId="{DA354938-A0DF-4354-AA7C-68EA0A23402A}" destId="{74DABBA0-27A9-4D17-AF28-0D833FC54B9C}" srcOrd="0" destOrd="0" presId="urn:microsoft.com/office/officeart/2005/8/layout/hierarchy2"/>
    <dgm:cxn modelId="{4D9BFA20-43C5-4426-9F49-B35657A7C417}" type="presParOf" srcId="{DA354938-A0DF-4354-AA7C-68EA0A23402A}" destId="{9D93758B-3C0C-451B-95B5-8AA54AE40283}" srcOrd="1" destOrd="0" presId="urn:microsoft.com/office/officeart/2005/8/layout/hierarchy2"/>
    <dgm:cxn modelId="{565BDAE4-BEE2-4522-829E-2652F510AF06}" type="presParOf" srcId="{9D93758B-3C0C-451B-95B5-8AA54AE40283}" destId="{345DE4C8-8A77-4D52-ADA2-A7222AD7086D}" srcOrd="0" destOrd="0" presId="urn:microsoft.com/office/officeart/2005/8/layout/hierarchy2"/>
    <dgm:cxn modelId="{4D38FDA7-9EDE-4E15-B823-6A9B7CFAE84E}" type="presParOf" srcId="{345DE4C8-8A77-4D52-ADA2-A7222AD7086D}" destId="{B5A2A37F-8CF2-46CC-A7DA-895CB69CB089}" srcOrd="0" destOrd="0" presId="urn:microsoft.com/office/officeart/2005/8/layout/hierarchy2"/>
    <dgm:cxn modelId="{CD25FEBC-DE7A-4A3B-89B1-535DFA4D8B24}" type="presParOf" srcId="{9D93758B-3C0C-451B-95B5-8AA54AE40283}" destId="{8C5B805C-C619-4265-8EE5-17A98B51FE3D}" srcOrd="1" destOrd="0" presId="urn:microsoft.com/office/officeart/2005/8/layout/hierarchy2"/>
    <dgm:cxn modelId="{B3D7B6E4-FC31-4FFC-A30C-273DD9B20969}" type="presParOf" srcId="{8C5B805C-C619-4265-8EE5-17A98B51FE3D}" destId="{23603AEA-A4C6-4827-ADCC-50B98D7CB646}" srcOrd="0" destOrd="0" presId="urn:microsoft.com/office/officeart/2005/8/layout/hierarchy2"/>
    <dgm:cxn modelId="{E161B672-E600-4BC2-8B04-F3EA38445A13}" type="presParOf" srcId="{8C5B805C-C619-4265-8EE5-17A98B51FE3D}" destId="{9566A6B8-F878-431E-9619-BA2197531BB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44AB6-3533-45A1-B0BA-BEC1E6DCCED3}">
      <dsp:nvSpPr>
        <dsp:cNvPr id="0" name=""/>
        <dsp:cNvSpPr/>
      </dsp:nvSpPr>
      <dsp:spPr>
        <a:xfrm>
          <a:off x="3634" y="647636"/>
          <a:ext cx="2050140" cy="13420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Chiffrage devis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(politique commerciale)</a:t>
          </a:r>
        </a:p>
      </dsp:txBody>
      <dsp:txXfrm>
        <a:off x="42943" y="686945"/>
        <a:ext cx="1971522" cy="1263475"/>
      </dsp:txXfrm>
    </dsp:sp>
    <dsp:sp modelId="{E8C3E188-B4DB-4C54-A295-5677E02A48E9}">
      <dsp:nvSpPr>
        <dsp:cNvPr id="0" name=""/>
        <dsp:cNvSpPr/>
      </dsp:nvSpPr>
      <dsp:spPr>
        <a:xfrm rot="19457599">
          <a:off x="1958851" y="988995"/>
          <a:ext cx="1009902" cy="69960"/>
        </a:xfrm>
        <a:custGeom>
          <a:avLst/>
          <a:gdLst/>
          <a:ahLst/>
          <a:cxnLst/>
          <a:rect l="0" t="0" r="0" b="0"/>
          <a:pathLst>
            <a:path>
              <a:moveTo>
                <a:pt x="0" y="34980"/>
              </a:moveTo>
              <a:lnTo>
                <a:pt x="1009902" y="3498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38555" y="998728"/>
        <a:ext cx="50495" cy="50495"/>
      </dsp:txXfrm>
    </dsp:sp>
    <dsp:sp modelId="{510C199C-01EC-466E-BA95-E34E9A43AC99}">
      <dsp:nvSpPr>
        <dsp:cNvPr id="0" name=""/>
        <dsp:cNvSpPr/>
      </dsp:nvSpPr>
      <dsp:spPr>
        <a:xfrm>
          <a:off x="2873831" y="216732"/>
          <a:ext cx="2050140" cy="1025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Performant (quantitatif, qualitatif)</a:t>
          </a:r>
        </a:p>
      </dsp:txBody>
      <dsp:txXfrm>
        <a:off x="2903854" y="246755"/>
        <a:ext cx="1990094" cy="965024"/>
      </dsp:txXfrm>
    </dsp:sp>
    <dsp:sp modelId="{8D6B900D-A05F-4227-A77D-91A5EEB32CEF}">
      <dsp:nvSpPr>
        <dsp:cNvPr id="0" name=""/>
        <dsp:cNvSpPr/>
      </dsp:nvSpPr>
      <dsp:spPr>
        <a:xfrm>
          <a:off x="4923971" y="694287"/>
          <a:ext cx="455992" cy="69960"/>
        </a:xfrm>
        <a:custGeom>
          <a:avLst/>
          <a:gdLst/>
          <a:ahLst/>
          <a:cxnLst/>
          <a:rect l="0" t="0" r="0" b="0"/>
          <a:pathLst>
            <a:path>
              <a:moveTo>
                <a:pt x="0" y="34980"/>
              </a:moveTo>
              <a:lnTo>
                <a:pt x="455992" y="3498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40568" y="717868"/>
        <a:ext cx="22799" cy="22799"/>
      </dsp:txXfrm>
    </dsp:sp>
    <dsp:sp modelId="{8FE3B43C-5454-4103-8634-2A114159EFBA}">
      <dsp:nvSpPr>
        <dsp:cNvPr id="0" name=""/>
        <dsp:cNvSpPr/>
      </dsp:nvSpPr>
      <dsp:spPr>
        <a:xfrm>
          <a:off x="5379964" y="216732"/>
          <a:ext cx="2050140" cy="1025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Signature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contrat</a:t>
          </a:r>
        </a:p>
      </dsp:txBody>
      <dsp:txXfrm>
        <a:off x="5409987" y="246755"/>
        <a:ext cx="1990094" cy="965024"/>
      </dsp:txXfrm>
    </dsp:sp>
    <dsp:sp modelId="{281BB497-8788-4B47-A9D2-EBD101201251}">
      <dsp:nvSpPr>
        <dsp:cNvPr id="0" name=""/>
        <dsp:cNvSpPr/>
      </dsp:nvSpPr>
      <dsp:spPr>
        <a:xfrm>
          <a:off x="7430104" y="694287"/>
          <a:ext cx="413513" cy="69960"/>
        </a:xfrm>
        <a:custGeom>
          <a:avLst/>
          <a:gdLst/>
          <a:ahLst/>
          <a:cxnLst/>
          <a:rect l="0" t="0" r="0" b="0"/>
          <a:pathLst>
            <a:path>
              <a:moveTo>
                <a:pt x="0" y="34980"/>
              </a:moveTo>
              <a:lnTo>
                <a:pt x="413513" y="34980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26523" y="718930"/>
        <a:ext cx="20675" cy="20675"/>
      </dsp:txXfrm>
    </dsp:sp>
    <dsp:sp modelId="{8E2730AD-20EC-4525-8C69-7D440927C5EA}">
      <dsp:nvSpPr>
        <dsp:cNvPr id="0" name=""/>
        <dsp:cNvSpPr/>
      </dsp:nvSpPr>
      <dsp:spPr>
        <a:xfrm>
          <a:off x="7843618" y="216732"/>
          <a:ext cx="2050140" cy="1025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Croissance</a:t>
          </a:r>
        </a:p>
      </dsp:txBody>
      <dsp:txXfrm>
        <a:off x="7873641" y="246755"/>
        <a:ext cx="1990094" cy="965024"/>
      </dsp:txXfrm>
    </dsp:sp>
    <dsp:sp modelId="{2BCFE2F4-0F77-4CF7-B519-E34F3D73196B}">
      <dsp:nvSpPr>
        <dsp:cNvPr id="0" name=""/>
        <dsp:cNvSpPr/>
      </dsp:nvSpPr>
      <dsp:spPr>
        <a:xfrm rot="2142401">
          <a:off x="1958851" y="1578410"/>
          <a:ext cx="1009902" cy="69960"/>
        </a:xfrm>
        <a:custGeom>
          <a:avLst/>
          <a:gdLst/>
          <a:ahLst/>
          <a:cxnLst/>
          <a:rect l="0" t="0" r="0" b="0"/>
          <a:pathLst>
            <a:path>
              <a:moveTo>
                <a:pt x="0" y="34980"/>
              </a:moveTo>
              <a:lnTo>
                <a:pt x="1009902" y="3498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38555" y="1588143"/>
        <a:ext cx="50495" cy="50495"/>
      </dsp:txXfrm>
    </dsp:sp>
    <dsp:sp modelId="{72AA02B2-4EEE-4662-BA90-D9D027D2025E}">
      <dsp:nvSpPr>
        <dsp:cNvPr id="0" name=""/>
        <dsp:cNvSpPr/>
      </dsp:nvSpPr>
      <dsp:spPr>
        <a:xfrm>
          <a:off x="2873831" y="1395563"/>
          <a:ext cx="2050140" cy="1025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Non performant (quantitatif, qualitatif)</a:t>
          </a:r>
        </a:p>
      </dsp:txBody>
      <dsp:txXfrm>
        <a:off x="2903854" y="1425586"/>
        <a:ext cx="1990094" cy="965024"/>
      </dsp:txXfrm>
    </dsp:sp>
    <dsp:sp modelId="{C40EE6C4-88FE-4FDA-8D34-316733319A03}">
      <dsp:nvSpPr>
        <dsp:cNvPr id="0" name=""/>
        <dsp:cNvSpPr/>
      </dsp:nvSpPr>
      <dsp:spPr>
        <a:xfrm>
          <a:off x="4923971" y="1873118"/>
          <a:ext cx="455992" cy="69960"/>
        </a:xfrm>
        <a:custGeom>
          <a:avLst/>
          <a:gdLst/>
          <a:ahLst/>
          <a:cxnLst/>
          <a:rect l="0" t="0" r="0" b="0"/>
          <a:pathLst>
            <a:path>
              <a:moveTo>
                <a:pt x="0" y="34980"/>
              </a:moveTo>
              <a:lnTo>
                <a:pt x="455992" y="3498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40568" y="1896699"/>
        <a:ext cx="22799" cy="22799"/>
      </dsp:txXfrm>
    </dsp:sp>
    <dsp:sp modelId="{74DABBA0-27A9-4D17-AF28-0D833FC54B9C}">
      <dsp:nvSpPr>
        <dsp:cNvPr id="0" name=""/>
        <dsp:cNvSpPr/>
      </dsp:nvSpPr>
      <dsp:spPr>
        <a:xfrm>
          <a:off x="5379964" y="1395563"/>
          <a:ext cx="2050140" cy="1025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Refus</a:t>
          </a:r>
        </a:p>
      </dsp:txBody>
      <dsp:txXfrm>
        <a:off x="5409987" y="1425586"/>
        <a:ext cx="1990094" cy="965024"/>
      </dsp:txXfrm>
    </dsp:sp>
    <dsp:sp modelId="{345DE4C8-8A77-4D52-ADA2-A7222AD7086D}">
      <dsp:nvSpPr>
        <dsp:cNvPr id="0" name=""/>
        <dsp:cNvSpPr/>
      </dsp:nvSpPr>
      <dsp:spPr>
        <a:xfrm>
          <a:off x="7430104" y="1873118"/>
          <a:ext cx="413513" cy="69960"/>
        </a:xfrm>
        <a:custGeom>
          <a:avLst/>
          <a:gdLst/>
          <a:ahLst/>
          <a:cxnLst/>
          <a:rect l="0" t="0" r="0" b="0"/>
          <a:pathLst>
            <a:path>
              <a:moveTo>
                <a:pt x="0" y="34980"/>
              </a:moveTo>
              <a:lnTo>
                <a:pt x="413513" y="34980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26523" y="1897761"/>
        <a:ext cx="20675" cy="20675"/>
      </dsp:txXfrm>
    </dsp:sp>
    <dsp:sp modelId="{23603AEA-A4C6-4827-ADCC-50B98D7CB646}">
      <dsp:nvSpPr>
        <dsp:cNvPr id="0" name=""/>
        <dsp:cNvSpPr/>
      </dsp:nvSpPr>
      <dsp:spPr>
        <a:xfrm>
          <a:off x="7843618" y="1395563"/>
          <a:ext cx="2050140" cy="1025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Stagnation ou décroissance  </a:t>
          </a:r>
        </a:p>
      </dsp:txBody>
      <dsp:txXfrm>
        <a:off x="7873641" y="1425586"/>
        <a:ext cx="1990094" cy="96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07/10/2018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. Préparer les propositions commerciales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4657531" y="901699"/>
            <a:ext cx="2779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528" y="1556151"/>
            <a:ext cx="1131993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L’offre commerciale est matérialisée par le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 est un moment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stratégique de la vie de l’entreprise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car elle a une répercussion directe sur son développement et sa pérennisation, voire sa survie :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elle est adaptée, elle peut déboucher sur la signature d’un contrat de vente ;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elle est inadaptée, elle conduira à un rejet de l’offre. 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774555812"/>
              </p:ext>
            </p:extLst>
          </p:nvPr>
        </p:nvGraphicFramePr>
        <p:xfrm>
          <a:off x="387528" y="3649032"/>
          <a:ext cx="10668000" cy="2637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205</TotalTime>
  <Words>96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Wingdings</vt:lpstr>
      <vt:lpstr>Wingdings 3</vt:lpstr>
      <vt:lpstr>Ion</vt:lpstr>
      <vt:lpstr>. Préparer les propositions commerciales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31</cp:revision>
  <dcterms:created xsi:type="dcterms:W3CDTF">2014-01-14T07:42:30Z</dcterms:created>
  <dcterms:modified xsi:type="dcterms:W3CDTF">2018-10-07T17:12:44Z</dcterms:modified>
</cp:coreProperties>
</file>