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5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C4BF96-5A5E-5446-B5CC-76F765755442}" type="doc">
      <dgm:prSet loTypeId="urn:microsoft.com/office/officeart/2008/layout/RadialCluster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43875B6-72AD-1A44-847E-33ACDCAB7910}">
      <dgm:prSet phldrT="[Text]" custT="1"/>
      <dgm:spPr/>
      <dgm:t>
        <a:bodyPr/>
        <a:lstStyle/>
        <a:p>
          <a:pPr algn="ctr"/>
          <a:r>
            <a:rPr lang="en-US" sz="1800" b="1" dirty="0" err="1">
              <a:latin typeface="Arial" panose="020B0604020202020204" pitchFamily="34" charset="0"/>
              <a:cs typeface="Arial" panose="020B0604020202020204" pitchFamily="34" charset="0"/>
            </a:rPr>
            <a:t>Évaluer</a:t>
          </a:r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 les </a:t>
          </a:r>
          <a:r>
            <a:rPr lang="en-US" sz="1800" b="1" dirty="0" err="1">
              <a:latin typeface="Arial" panose="020B0604020202020204" pitchFamily="34" charset="0"/>
              <a:cs typeface="Arial" panose="020B0604020202020204" pitchFamily="34" charset="0"/>
            </a:rPr>
            <a:t>risques</a:t>
          </a:r>
          <a:endParaRPr lang="en-US" sz="1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B325AF2-40E5-294F-B722-A641C7AFD5AE}" type="parTrans" cxnId="{E566090C-F909-9C4B-BF3F-6383F97CC4BE}">
      <dgm:prSet/>
      <dgm:spPr/>
      <dgm:t>
        <a:bodyPr/>
        <a:lstStyle/>
        <a:p>
          <a:pPr algn="ctr"/>
          <a:endParaRPr lang="en-US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B68A18E-5799-9447-A41D-BDC6C4811760}" type="sibTrans" cxnId="{E566090C-F909-9C4B-BF3F-6383F97CC4BE}">
      <dgm:prSet/>
      <dgm:spPr/>
      <dgm:t>
        <a:bodyPr/>
        <a:lstStyle/>
        <a:p>
          <a:pPr algn="ctr"/>
          <a:endParaRPr lang="en-US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7124B34-E340-5245-B295-5226C2021BBF}">
      <dgm:prSet phldrT="[Text]" custT="1"/>
      <dgm:spPr/>
      <dgm:t>
        <a:bodyPr/>
        <a:lstStyle/>
        <a:p>
          <a:pPr algn="ctr"/>
          <a:r>
            <a:rPr lang="en-US" sz="2000" b="1">
              <a:latin typeface="Arial" panose="020B0604020202020204" pitchFamily="34" charset="0"/>
              <a:cs typeface="Arial" panose="020B0604020202020204" pitchFamily="34" charset="0"/>
            </a:rPr>
            <a:t>Géopolitiques</a:t>
          </a:r>
        </a:p>
      </dgm:t>
    </dgm:pt>
    <dgm:pt modelId="{2440E752-49C3-8D47-AAF8-74F5191A647F}" type="parTrans" cxnId="{570EC8CA-4084-CE41-BE44-3178665BBD9C}">
      <dgm:prSet/>
      <dgm:spPr/>
      <dgm:t>
        <a:bodyPr/>
        <a:lstStyle/>
        <a:p>
          <a:pPr algn="ctr"/>
          <a:endParaRPr lang="en-US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B8D333A-5AAB-1D43-95B9-613C7B6C31B6}" type="sibTrans" cxnId="{570EC8CA-4084-CE41-BE44-3178665BBD9C}">
      <dgm:prSet/>
      <dgm:spPr/>
      <dgm:t>
        <a:bodyPr/>
        <a:lstStyle/>
        <a:p>
          <a:pPr algn="ctr"/>
          <a:endParaRPr lang="en-US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FC4BDFE-DFB4-4C4E-86EE-E5247CB4439C}">
      <dgm:prSet phldrT="[Text]" custT="1"/>
      <dgm:spPr/>
      <dgm:t>
        <a:bodyPr/>
        <a:lstStyle/>
        <a:p>
          <a:pPr algn="ctr"/>
          <a:r>
            <a:rPr lang="en-US" sz="2000" b="1" dirty="0" err="1">
              <a:latin typeface="Arial" panose="020B0604020202020204" pitchFamily="34" charset="0"/>
              <a:cs typeface="Arial" panose="020B0604020202020204" pitchFamily="34" charset="0"/>
            </a:rPr>
            <a:t>Économiques</a:t>
          </a:r>
          <a:endParaRPr lang="en-US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042EAE4-9ACD-5540-B4A7-1AAE9F48F09F}" type="parTrans" cxnId="{DC53C59F-81C5-0F4D-BFF3-39E785CFC950}">
      <dgm:prSet/>
      <dgm:spPr/>
      <dgm:t>
        <a:bodyPr/>
        <a:lstStyle/>
        <a:p>
          <a:pPr algn="ctr"/>
          <a:endParaRPr lang="en-US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ABDB664-494E-D94D-844B-6E2BD490E33E}" type="sibTrans" cxnId="{DC53C59F-81C5-0F4D-BFF3-39E785CFC950}">
      <dgm:prSet/>
      <dgm:spPr/>
      <dgm:t>
        <a:bodyPr/>
        <a:lstStyle/>
        <a:p>
          <a:pPr algn="ctr"/>
          <a:endParaRPr lang="en-US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5DAD9AF-E6B5-6B40-8170-79F58CAD6DFB}">
      <dgm:prSet phldrT="[Text]" custT="1"/>
      <dgm:spPr/>
      <dgm:t>
        <a:bodyPr/>
        <a:lstStyle/>
        <a:p>
          <a:pPr algn="ctr"/>
          <a:r>
            <a:rPr lang="en-US" sz="2000" b="1">
              <a:latin typeface="Arial" panose="020B0604020202020204" pitchFamily="34" charset="0"/>
              <a:cs typeface="Arial" panose="020B0604020202020204" pitchFamily="34" charset="0"/>
            </a:rPr>
            <a:t>Sociaux</a:t>
          </a:r>
        </a:p>
      </dgm:t>
    </dgm:pt>
    <dgm:pt modelId="{97FDEE07-F39F-8940-B8D2-27FE9B0762F6}" type="parTrans" cxnId="{4679B852-A6AC-7C48-92FB-2700CC33C143}">
      <dgm:prSet/>
      <dgm:spPr/>
      <dgm:t>
        <a:bodyPr/>
        <a:lstStyle/>
        <a:p>
          <a:pPr algn="ctr"/>
          <a:endParaRPr lang="en-US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05DE8BD-A069-F649-9691-CFA50A808DAC}" type="sibTrans" cxnId="{4679B852-A6AC-7C48-92FB-2700CC33C143}">
      <dgm:prSet/>
      <dgm:spPr/>
      <dgm:t>
        <a:bodyPr/>
        <a:lstStyle/>
        <a:p>
          <a:pPr algn="ctr"/>
          <a:endParaRPr lang="en-US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78158D8-CE4F-5641-92C1-20525690914E}">
      <dgm:prSet phldrT="[Text]" custT="1"/>
      <dgm:spPr/>
      <dgm:t>
        <a:bodyPr/>
        <a:lstStyle/>
        <a:p>
          <a:pPr algn="ctr"/>
          <a:r>
            <a:rPr lang="en-US" sz="2000" b="1">
              <a:latin typeface="Arial" panose="020B0604020202020204" pitchFamily="34" charset="0"/>
              <a:cs typeface="Arial" panose="020B0604020202020204" pitchFamily="34" charset="0"/>
            </a:rPr>
            <a:t>Commerciaux</a:t>
          </a:r>
        </a:p>
      </dgm:t>
    </dgm:pt>
    <dgm:pt modelId="{C0985D5A-4413-C749-9E33-1945DCDFEB2D}" type="parTrans" cxnId="{898F4E2A-FCE9-EA49-AE10-731E8F539286}">
      <dgm:prSet/>
      <dgm:spPr/>
      <dgm:t>
        <a:bodyPr/>
        <a:lstStyle/>
        <a:p>
          <a:pPr algn="ctr"/>
          <a:endParaRPr lang="en-US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D512093-DF01-274A-9141-7091D9636A67}" type="sibTrans" cxnId="{898F4E2A-FCE9-EA49-AE10-731E8F539286}">
      <dgm:prSet/>
      <dgm:spPr/>
      <dgm:t>
        <a:bodyPr/>
        <a:lstStyle/>
        <a:p>
          <a:pPr algn="ctr"/>
          <a:endParaRPr lang="en-US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1A6462F-33C9-784A-A947-7FF31574C4B7}">
      <dgm:prSet phldrT="[Text]" custLinFactNeighborX="11425" custLinFactNeighborY="1490"/>
      <dgm:spPr/>
      <dgm:t>
        <a:bodyPr/>
        <a:lstStyle/>
        <a:p>
          <a:pPr algn="ctr"/>
          <a:endParaRPr lang="en-US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0EEA4E0-47E0-2142-82F5-4F6FC18EA7BB}" type="parTrans" cxnId="{591D177C-9806-8249-9D89-99D1845B3BDF}">
      <dgm:prSet/>
      <dgm:spPr/>
      <dgm:t>
        <a:bodyPr/>
        <a:lstStyle/>
        <a:p>
          <a:pPr algn="ctr"/>
          <a:endParaRPr lang="en-US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76BAF9A-8FD0-004C-BA3B-A32CC69C3FE5}" type="sibTrans" cxnId="{591D177C-9806-8249-9D89-99D1845B3BDF}">
      <dgm:prSet/>
      <dgm:spPr/>
      <dgm:t>
        <a:bodyPr/>
        <a:lstStyle/>
        <a:p>
          <a:pPr algn="ctr"/>
          <a:endParaRPr lang="en-US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99EDC11-0CC8-9E48-BB04-1980C826FF47}">
      <dgm:prSet custScaleX="211102" custScaleY="60600"/>
      <dgm:spPr/>
      <dgm:t>
        <a:bodyPr/>
        <a:lstStyle/>
        <a:p>
          <a:pPr algn="ctr"/>
          <a:endParaRPr lang="en-US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3EE14E5-A187-9843-8FFA-03782548B59D}" type="parTrans" cxnId="{F2B675D1-65C6-B34B-934E-533DBAFDD73F}">
      <dgm:prSet/>
      <dgm:spPr/>
      <dgm:t>
        <a:bodyPr/>
        <a:lstStyle/>
        <a:p>
          <a:pPr algn="ctr"/>
          <a:endParaRPr lang="en-US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F7AE649-D3EA-B44F-95D2-90B0DA0C228D}" type="sibTrans" cxnId="{F2B675D1-65C6-B34B-934E-533DBAFDD73F}">
      <dgm:prSet/>
      <dgm:spPr/>
      <dgm:t>
        <a:bodyPr/>
        <a:lstStyle/>
        <a:p>
          <a:pPr algn="ctr"/>
          <a:endParaRPr lang="en-US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B3E4B00-9D07-6B4E-9237-73372DABB90B}">
      <dgm:prSet custScaleX="189163" custScaleY="67127" custRadScaleRad="149038" custRadScaleInc="365633"/>
      <dgm:spPr/>
      <dgm:t>
        <a:bodyPr/>
        <a:lstStyle/>
        <a:p>
          <a:pPr algn="ctr"/>
          <a:endParaRPr lang="en-US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FEB2212-F207-B744-9D94-814B4A7BCCC0}" type="parTrans" cxnId="{B3939D6D-AC2F-A64F-9314-D26B79EF71BD}">
      <dgm:prSet/>
      <dgm:spPr/>
      <dgm:t>
        <a:bodyPr/>
        <a:lstStyle/>
        <a:p>
          <a:pPr algn="ctr"/>
          <a:endParaRPr lang="en-US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2B71F2C-E269-584A-8E5D-CC936B9F8422}" type="sibTrans" cxnId="{B3939D6D-AC2F-A64F-9314-D26B79EF71BD}">
      <dgm:prSet/>
      <dgm:spPr/>
      <dgm:t>
        <a:bodyPr/>
        <a:lstStyle/>
        <a:p>
          <a:pPr algn="ctr"/>
          <a:endParaRPr lang="en-US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5FE9BEF-4218-184F-A9B6-4FD736C9D059}">
      <dgm:prSet custScaleX="167955" custScaleY="66503"/>
      <dgm:spPr/>
      <dgm:t>
        <a:bodyPr/>
        <a:lstStyle/>
        <a:p>
          <a:pPr algn="ctr"/>
          <a:endParaRPr lang="en-US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2DE4818-DE37-C04D-9D50-0425831A2310}" type="parTrans" cxnId="{B6116A77-B927-124C-9A45-FB6CDF0C7FDF}">
      <dgm:prSet/>
      <dgm:spPr/>
      <dgm:t>
        <a:bodyPr/>
        <a:lstStyle/>
        <a:p>
          <a:pPr algn="ctr"/>
          <a:endParaRPr lang="en-US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3DA38B8-C781-144D-8200-54FE4DC6FE35}" type="sibTrans" cxnId="{B6116A77-B927-124C-9A45-FB6CDF0C7FDF}">
      <dgm:prSet/>
      <dgm:spPr/>
      <dgm:t>
        <a:bodyPr/>
        <a:lstStyle/>
        <a:p>
          <a:pPr algn="ctr"/>
          <a:endParaRPr lang="en-US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DE44C4A-E39F-B04F-9F14-99652D254509}">
      <dgm:prSet custScaleX="193398" custScaleY="78970" custRadScaleRad="85760" custRadScaleInc="42062"/>
      <dgm:spPr/>
      <dgm:t>
        <a:bodyPr/>
        <a:lstStyle/>
        <a:p>
          <a:pPr algn="ctr"/>
          <a:endParaRPr lang="en-US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255F593-7043-7945-A022-8D07707D7258}" type="parTrans" cxnId="{8BE6740B-BB66-4441-B1D0-D48D396586D9}">
      <dgm:prSet/>
      <dgm:spPr/>
      <dgm:t>
        <a:bodyPr/>
        <a:lstStyle/>
        <a:p>
          <a:pPr algn="ctr"/>
          <a:endParaRPr lang="en-US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6CB809D-FCD5-8648-9BD1-05A8568C37C1}" type="sibTrans" cxnId="{8BE6740B-BB66-4441-B1D0-D48D396586D9}">
      <dgm:prSet/>
      <dgm:spPr/>
      <dgm:t>
        <a:bodyPr/>
        <a:lstStyle/>
        <a:p>
          <a:pPr algn="ctr"/>
          <a:endParaRPr lang="en-US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30C233B-2EFC-4449-8800-504E8829503F}">
      <dgm:prSet/>
      <dgm:spPr/>
      <dgm:t>
        <a:bodyPr/>
        <a:lstStyle/>
        <a:p>
          <a:pPr algn="ctr"/>
          <a:endParaRPr lang="en-US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3F7E0A5-9DDB-A942-8971-C11D3F58C4D1}" type="parTrans" cxnId="{573762F7-84AA-0A48-97DC-7F358A19AEA1}">
      <dgm:prSet/>
      <dgm:spPr/>
      <dgm:t>
        <a:bodyPr/>
        <a:lstStyle/>
        <a:p>
          <a:pPr algn="ctr"/>
          <a:endParaRPr lang="en-US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86839EC-6837-4348-927F-56A0D125B0AF}" type="sibTrans" cxnId="{573762F7-84AA-0A48-97DC-7F358A19AEA1}">
      <dgm:prSet/>
      <dgm:spPr/>
      <dgm:t>
        <a:bodyPr/>
        <a:lstStyle/>
        <a:p>
          <a:pPr algn="ctr"/>
          <a:endParaRPr lang="en-US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1CBC8D5-94FB-5041-8E65-58C641AE293C}">
      <dgm:prSet/>
      <dgm:spPr/>
      <dgm:t>
        <a:bodyPr/>
        <a:lstStyle/>
        <a:p>
          <a:pPr algn="ctr"/>
          <a:endParaRPr lang="en-US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697E837-30B0-AE49-912A-72C091B2CC9A}" type="parTrans" cxnId="{D9C63BBD-797E-544F-BBF5-3D5F0A824446}">
      <dgm:prSet/>
      <dgm:spPr/>
      <dgm:t>
        <a:bodyPr/>
        <a:lstStyle/>
        <a:p>
          <a:pPr algn="ctr"/>
          <a:endParaRPr lang="en-US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3E8A584-320D-BD4F-A35F-2E7AACCD7101}" type="sibTrans" cxnId="{D9C63BBD-797E-544F-BBF5-3D5F0A824446}">
      <dgm:prSet/>
      <dgm:spPr/>
      <dgm:t>
        <a:bodyPr/>
        <a:lstStyle/>
        <a:p>
          <a:pPr algn="ctr"/>
          <a:endParaRPr lang="en-US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576518A-BEB9-E24C-938A-7A06065E1A13}">
      <dgm:prSet custRadScaleRad="193398" custRadScaleInc="-662313"/>
      <dgm:spPr/>
      <dgm:t>
        <a:bodyPr/>
        <a:lstStyle/>
        <a:p>
          <a:pPr algn="ctr"/>
          <a:endParaRPr lang="en-US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A8B5A51-6469-0C4A-9126-4CA73F3C981A}" type="parTrans" cxnId="{2AFDB0E4-54F2-9947-AB70-6635ADDFB996}">
      <dgm:prSet/>
      <dgm:spPr/>
      <dgm:t>
        <a:bodyPr/>
        <a:lstStyle/>
        <a:p>
          <a:pPr algn="ctr"/>
          <a:endParaRPr lang="en-US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6763D11-2B32-B148-935E-750923102FAD}" type="sibTrans" cxnId="{2AFDB0E4-54F2-9947-AB70-6635ADDFB996}">
      <dgm:prSet/>
      <dgm:spPr/>
      <dgm:t>
        <a:bodyPr/>
        <a:lstStyle/>
        <a:p>
          <a:pPr algn="ctr"/>
          <a:endParaRPr lang="en-US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5778488-D020-3B4D-96C4-5AE8A916B4E7}" type="pres">
      <dgm:prSet presAssocID="{0FC4BF96-5A5E-5446-B5CC-76F765755442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89143F24-C898-514D-9400-D5FAE7387974}" type="pres">
      <dgm:prSet presAssocID="{843875B6-72AD-1A44-847E-33ACDCAB7910}" presName="singleCycle" presStyleCnt="0"/>
      <dgm:spPr/>
    </dgm:pt>
    <dgm:pt modelId="{A9348012-B82A-C34C-95FF-B5B367740ADA}" type="pres">
      <dgm:prSet presAssocID="{843875B6-72AD-1A44-847E-33ACDCAB7910}" presName="singleCenter" presStyleLbl="node1" presStyleIdx="0" presStyleCnt="5" custScaleX="117112" custScaleY="131508" custLinFactNeighborX="48259" custLinFactNeighborY="95">
        <dgm:presLayoutVars>
          <dgm:chMax val="7"/>
          <dgm:chPref val="7"/>
        </dgm:presLayoutVars>
      </dgm:prSet>
      <dgm:spPr/>
    </dgm:pt>
    <dgm:pt modelId="{29E21190-BF21-D64E-80D2-0B33AF0BD32A}" type="pres">
      <dgm:prSet presAssocID="{2440E752-49C3-8D47-AAF8-74F5191A647F}" presName="Name56" presStyleLbl="parChTrans1D2" presStyleIdx="0" presStyleCnt="4"/>
      <dgm:spPr/>
    </dgm:pt>
    <dgm:pt modelId="{93FB1C8B-BA6E-4F4B-A27A-F105922AF9F6}" type="pres">
      <dgm:prSet presAssocID="{97124B34-E340-5245-B295-5226C2021BBF}" presName="text0" presStyleLbl="node1" presStyleIdx="1" presStyleCnt="5" custScaleX="281466" custScaleY="65340" custRadScaleRad="106960" custRadScaleInc="-321787">
        <dgm:presLayoutVars>
          <dgm:bulletEnabled val="1"/>
        </dgm:presLayoutVars>
      </dgm:prSet>
      <dgm:spPr/>
    </dgm:pt>
    <dgm:pt modelId="{37866EE7-D849-EA4F-BEB8-97C7319BCBFB}" type="pres">
      <dgm:prSet presAssocID="{E042EAE4-9ACD-5540-B4A7-1AAE9F48F09F}" presName="Name56" presStyleLbl="parChTrans1D2" presStyleIdx="1" presStyleCnt="4"/>
      <dgm:spPr/>
    </dgm:pt>
    <dgm:pt modelId="{1286B816-4613-364B-ACEF-77D3119CFB50}" type="pres">
      <dgm:prSet presAssocID="{8FC4BDFE-DFB4-4C4E-86EE-E5247CB4439C}" presName="text0" presStyleLbl="node1" presStyleIdx="2" presStyleCnt="5" custScaleX="281428" custScaleY="65340" custRadScaleRad="89669" custRadScaleInc="-294654">
        <dgm:presLayoutVars>
          <dgm:bulletEnabled val="1"/>
        </dgm:presLayoutVars>
      </dgm:prSet>
      <dgm:spPr/>
    </dgm:pt>
    <dgm:pt modelId="{83E5502E-44AC-114C-BC65-6E3247485E18}" type="pres">
      <dgm:prSet presAssocID="{97FDEE07-F39F-8940-B8D2-27FE9B0762F6}" presName="Name56" presStyleLbl="parChTrans1D2" presStyleIdx="2" presStyleCnt="4"/>
      <dgm:spPr/>
    </dgm:pt>
    <dgm:pt modelId="{48C643E7-2E86-CE4D-BF3D-103898A3B4B0}" type="pres">
      <dgm:prSet presAssocID="{45DAD9AF-E6B5-6B40-8170-79F58CAD6DFB}" presName="text0" presStyleLbl="node1" presStyleIdx="3" presStyleCnt="5" custScaleX="281466" custScaleY="65340" custRadScaleRad="64801" custRadScaleInc="238998">
        <dgm:presLayoutVars>
          <dgm:bulletEnabled val="1"/>
        </dgm:presLayoutVars>
      </dgm:prSet>
      <dgm:spPr/>
    </dgm:pt>
    <dgm:pt modelId="{FF72645D-DE95-B645-91FB-4FF9AE59C14E}" type="pres">
      <dgm:prSet presAssocID="{C0985D5A-4413-C749-9E33-1945DCDFEB2D}" presName="Name56" presStyleLbl="parChTrans1D2" presStyleIdx="3" presStyleCnt="4"/>
      <dgm:spPr/>
    </dgm:pt>
    <dgm:pt modelId="{4CFE2C78-388E-304B-A145-E690B6709037}" type="pres">
      <dgm:prSet presAssocID="{A78158D8-CE4F-5641-92C1-20525690914E}" presName="text0" presStyleLbl="node1" presStyleIdx="4" presStyleCnt="5" custScaleX="281466" custScaleY="65340" custRadScaleRad="67040" custRadScaleInc="-57580">
        <dgm:presLayoutVars>
          <dgm:bulletEnabled val="1"/>
        </dgm:presLayoutVars>
      </dgm:prSet>
      <dgm:spPr/>
    </dgm:pt>
  </dgm:ptLst>
  <dgm:cxnLst>
    <dgm:cxn modelId="{8BE6740B-BB66-4441-B1D0-D48D396586D9}" srcId="{D1A6462F-33C9-784A-A947-7FF31574C4B7}" destId="{1DE44C4A-E39F-B04F-9F14-99652D254509}" srcOrd="3" destOrd="0" parTransId="{8255F593-7043-7945-A022-8D07707D7258}" sibTransId="{C6CB809D-FCD5-8648-9BD1-05A8568C37C1}"/>
    <dgm:cxn modelId="{E566090C-F909-9C4B-BF3F-6383F97CC4BE}" srcId="{0FC4BF96-5A5E-5446-B5CC-76F765755442}" destId="{843875B6-72AD-1A44-847E-33ACDCAB7910}" srcOrd="0" destOrd="0" parTransId="{FB325AF2-40E5-294F-B722-A641C7AFD5AE}" sibTransId="{2B68A18E-5799-9447-A41D-BDC6C4811760}"/>
    <dgm:cxn modelId="{81343E24-D82C-A244-8C0C-FBDFE81C6835}" type="presOf" srcId="{A78158D8-CE4F-5641-92C1-20525690914E}" destId="{4CFE2C78-388E-304B-A145-E690B6709037}" srcOrd="0" destOrd="0" presId="urn:microsoft.com/office/officeart/2008/layout/RadialCluster"/>
    <dgm:cxn modelId="{B90EA528-8831-7840-8B68-FDF09D348F8C}" type="presOf" srcId="{2440E752-49C3-8D47-AAF8-74F5191A647F}" destId="{29E21190-BF21-D64E-80D2-0B33AF0BD32A}" srcOrd="0" destOrd="0" presId="urn:microsoft.com/office/officeart/2008/layout/RadialCluster"/>
    <dgm:cxn modelId="{898F4E2A-FCE9-EA49-AE10-731E8F539286}" srcId="{843875B6-72AD-1A44-847E-33ACDCAB7910}" destId="{A78158D8-CE4F-5641-92C1-20525690914E}" srcOrd="3" destOrd="0" parTransId="{C0985D5A-4413-C749-9E33-1945DCDFEB2D}" sibTransId="{DD512093-DF01-274A-9141-7091D9636A67}"/>
    <dgm:cxn modelId="{CD1C3863-4D1B-F54E-A948-20FCA1BCE834}" type="presOf" srcId="{E042EAE4-9ACD-5540-B4A7-1AAE9F48F09F}" destId="{37866EE7-D849-EA4F-BEB8-97C7319BCBFB}" srcOrd="0" destOrd="0" presId="urn:microsoft.com/office/officeart/2008/layout/RadialCluster"/>
    <dgm:cxn modelId="{84EA454A-F02E-9F46-B689-391238D5FF2F}" type="presOf" srcId="{0FC4BF96-5A5E-5446-B5CC-76F765755442}" destId="{45778488-D020-3B4D-96C4-5AE8A916B4E7}" srcOrd="0" destOrd="0" presId="urn:microsoft.com/office/officeart/2008/layout/RadialCluster"/>
    <dgm:cxn modelId="{B3939D6D-AC2F-A64F-9314-D26B79EF71BD}" srcId="{D1A6462F-33C9-784A-A947-7FF31574C4B7}" destId="{2B3E4B00-9D07-6B4E-9237-73372DABB90B}" srcOrd="1" destOrd="0" parTransId="{2FEB2212-F207-B744-9D94-814B4A7BCCC0}" sibTransId="{02B71F2C-E269-584A-8E5D-CC936B9F8422}"/>
    <dgm:cxn modelId="{4679B852-A6AC-7C48-92FB-2700CC33C143}" srcId="{843875B6-72AD-1A44-847E-33ACDCAB7910}" destId="{45DAD9AF-E6B5-6B40-8170-79F58CAD6DFB}" srcOrd="2" destOrd="0" parTransId="{97FDEE07-F39F-8940-B8D2-27FE9B0762F6}" sibTransId="{A05DE8BD-A069-F649-9691-CFA50A808DAC}"/>
    <dgm:cxn modelId="{B6116A77-B927-124C-9A45-FB6CDF0C7FDF}" srcId="{D1A6462F-33C9-784A-A947-7FF31574C4B7}" destId="{C5FE9BEF-4218-184F-A9B6-4FD736C9D059}" srcOrd="2" destOrd="0" parTransId="{C2DE4818-DE37-C04D-9D50-0425831A2310}" sibTransId="{23DA38B8-C781-144D-8200-54FE4DC6FE35}"/>
    <dgm:cxn modelId="{B2594F78-8C83-044F-A73B-78E4D4FFCC2E}" type="presOf" srcId="{45DAD9AF-E6B5-6B40-8170-79F58CAD6DFB}" destId="{48C643E7-2E86-CE4D-BF3D-103898A3B4B0}" srcOrd="0" destOrd="0" presId="urn:microsoft.com/office/officeart/2008/layout/RadialCluster"/>
    <dgm:cxn modelId="{591D177C-9806-8249-9D89-99D1845B3BDF}" srcId="{0FC4BF96-5A5E-5446-B5CC-76F765755442}" destId="{D1A6462F-33C9-784A-A947-7FF31574C4B7}" srcOrd="1" destOrd="0" parTransId="{10EEA4E0-47E0-2142-82F5-4F6FC18EA7BB}" sibTransId="{476BAF9A-8FD0-004C-BA3B-A32CC69C3FE5}"/>
    <dgm:cxn modelId="{9026A38E-6753-3F4B-AEA0-4C897A22916F}" type="presOf" srcId="{843875B6-72AD-1A44-847E-33ACDCAB7910}" destId="{A9348012-B82A-C34C-95FF-B5B367740ADA}" srcOrd="0" destOrd="0" presId="urn:microsoft.com/office/officeart/2008/layout/RadialCluster"/>
    <dgm:cxn modelId="{DC53C59F-81C5-0F4D-BFF3-39E785CFC950}" srcId="{843875B6-72AD-1A44-847E-33ACDCAB7910}" destId="{8FC4BDFE-DFB4-4C4E-86EE-E5247CB4439C}" srcOrd="1" destOrd="0" parTransId="{E042EAE4-9ACD-5540-B4A7-1AAE9F48F09F}" sibTransId="{BABDB664-494E-D94D-844B-6E2BD490E33E}"/>
    <dgm:cxn modelId="{A7E827A3-9E06-6142-9802-A8EFF60D1346}" type="presOf" srcId="{97FDEE07-F39F-8940-B8D2-27FE9B0762F6}" destId="{83E5502E-44AC-114C-BC65-6E3247485E18}" srcOrd="0" destOrd="0" presId="urn:microsoft.com/office/officeart/2008/layout/RadialCluster"/>
    <dgm:cxn modelId="{572C65AC-2D17-F647-A721-F22739518EC2}" type="presOf" srcId="{97124B34-E340-5245-B295-5226C2021BBF}" destId="{93FB1C8B-BA6E-4F4B-A27A-F105922AF9F6}" srcOrd="0" destOrd="0" presId="urn:microsoft.com/office/officeart/2008/layout/RadialCluster"/>
    <dgm:cxn modelId="{D9C63BBD-797E-544F-BBF5-3D5F0A824446}" srcId="{0FC4BF96-5A5E-5446-B5CC-76F765755442}" destId="{C1CBC8D5-94FB-5041-8E65-58C641AE293C}" srcOrd="3" destOrd="0" parTransId="{6697E837-30B0-AE49-912A-72C091B2CC9A}" sibTransId="{13E8A584-320D-BD4F-A35F-2E7AACCD7101}"/>
    <dgm:cxn modelId="{34C109C7-30B2-544F-A86D-A4B774158B09}" type="presOf" srcId="{C0985D5A-4413-C749-9E33-1945DCDFEB2D}" destId="{FF72645D-DE95-B645-91FB-4FF9AE59C14E}" srcOrd="0" destOrd="0" presId="urn:microsoft.com/office/officeart/2008/layout/RadialCluster"/>
    <dgm:cxn modelId="{570EC8CA-4084-CE41-BE44-3178665BBD9C}" srcId="{843875B6-72AD-1A44-847E-33ACDCAB7910}" destId="{97124B34-E340-5245-B295-5226C2021BBF}" srcOrd="0" destOrd="0" parTransId="{2440E752-49C3-8D47-AAF8-74F5191A647F}" sibTransId="{2B8D333A-5AAB-1D43-95B9-613C7B6C31B6}"/>
    <dgm:cxn modelId="{2DA476D0-8931-EA4B-9813-F31D3CB5CCA4}" type="presOf" srcId="{8FC4BDFE-DFB4-4C4E-86EE-E5247CB4439C}" destId="{1286B816-4613-364B-ACEF-77D3119CFB50}" srcOrd="0" destOrd="0" presId="urn:microsoft.com/office/officeart/2008/layout/RadialCluster"/>
    <dgm:cxn modelId="{F2B675D1-65C6-B34B-934E-533DBAFDD73F}" srcId="{D1A6462F-33C9-784A-A947-7FF31574C4B7}" destId="{999EDC11-0CC8-9E48-BB04-1980C826FF47}" srcOrd="0" destOrd="0" parTransId="{53EE14E5-A187-9843-8FFA-03782548B59D}" sibTransId="{FF7AE649-D3EA-B44F-95D2-90B0DA0C228D}"/>
    <dgm:cxn modelId="{2AFDB0E4-54F2-9947-AB70-6635ADDFB996}" srcId="{0FC4BF96-5A5E-5446-B5CC-76F765755442}" destId="{4576518A-BEB9-E24C-938A-7A06065E1A13}" srcOrd="4" destOrd="0" parTransId="{AA8B5A51-6469-0C4A-9126-4CA73F3C981A}" sibTransId="{46763D11-2B32-B148-935E-750923102FAD}"/>
    <dgm:cxn modelId="{573762F7-84AA-0A48-97DC-7F358A19AEA1}" srcId="{0FC4BF96-5A5E-5446-B5CC-76F765755442}" destId="{E30C233B-2EFC-4449-8800-504E8829503F}" srcOrd="2" destOrd="0" parTransId="{43F7E0A5-9DDB-A942-8971-C11D3F58C4D1}" sibTransId="{A86839EC-6837-4348-927F-56A0D125B0AF}"/>
    <dgm:cxn modelId="{03DBE7F6-76BC-6642-93B9-0C8FF6333BB6}" type="presParOf" srcId="{45778488-D020-3B4D-96C4-5AE8A916B4E7}" destId="{89143F24-C898-514D-9400-D5FAE7387974}" srcOrd="0" destOrd="0" presId="urn:microsoft.com/office/officeart/2008/layout/RadialCluster"/>
    <dgm:cxn modelId="{2E6DE9C9-2E98-B347-8D9A-81C61098D3AD}" type="presParOf" srcId="{89143F24-C898-514D-9400-D5FAE7387974}" destId="{A9348012-B82A-C34C-95FF-B5B367740ADA}" srcOrd="0" destOrd="0" presId="urn:microsoft.com/office/officeart/2008/layout/RadialCluster"/>
    <dgm:cxn modelId="{0B065E6A-489C-5C44-8143-3C5142EC5935}" type="presParOf" srcId="{89143F24-C898-514D-9400-D5FAE7387974}" destId="{29E21190-BF21-D64E-80D2-0B33AF0BD32A}" srcOrd="1" destOrd="0" presId="urn:microsoft.com/office/officeart/2008/layout/RadialCluster"/>
    <dgm:cxn modelId="{841AFBB8-E7C6-B449-A479-BD061496D824}" type="presParOf" srcId="{89143F24-C898-514D-9400-D5FAE7387974}" destId="{93FB1C8B-BA6E-4F4B-A27A-F105922AF9F6}" srcOrd="2" destOrd="0" presId="urn:microsoft.com/office/officeart/2008/layout/RadialCluster"/>
    <dgm:cxn modelId="{17ADAF84-6005-3B42-B023-DF32FBC46B62}" type="presParOf" srcId="{89143F24-C898-514D-9400-D5FAE7387974}" destId="{37866EE7-D849-EA4F-BEB8-97C7319BCBFB}" srcOrd="3" destOrd="0" presId="urn:microsoft.com/office/officeart/2008/layout/RadialCluster"/>
    <dgm:cxn modelId="{D73D747C-720F-7C44-BAC2-C7AFA1096F44}" type="presParOf" srcId="{89143F24-C898-514D-9400-D5FAE7387974}" destId="{1286B816-4613-364B-ACEF-77D3119CFB50}" srcOrd="4" destOrd="0" presId="urn:microsoft.com/office/officeart/2008/layout/RadialCluster"/>
    <dgm:cxn modelId="{F1B9C55D-D71B-C341-9857-910A84B85806}" type="presParOf" srcId="{89143F24-C898-514D-9400-D5FAE7387974}" destId="{83E5502E-44AC-114C-BC65-6E3247485E18}" srcOrd="5" destOrd="0" presId="urn:microsoft.com/office/officeart/2008/layout/RadialCluster"/>
    <dgm:cxn modelId="{A71B3056-975E-EC46-A970-AB4284073B9C}" type="presParOf" srcId="{89143F24-C898-514D-9400-D5FAE7387974}" destId="{48C643E7-2E86-CE4D-BF3D-103898A3B4B0}" srcOrd="6" destOrd="0" presId="urn:microsoft.com/office/officeart/2008/layout/RadialCluster"/>
    <dgm:cxn modelId="{3441C959-31CD-1440-BACA-F39D36BA2AE6}" type="presParOf" srcId="{89143F24-C898-514D-9400-D5FAE7387974}" destId="{FF72645D-DE95-B645-91FB-4FF9AE59C14E}" srcOrd="7" destOrd="0" presId="urn:microsoft.com/office/officeart/2008/layout/RadialCluster"/>
    <dgm:cxn modelId="{3A138F52-25FE-F54B-82CE-AC1FA892B591}" type="presParOf" srcId="{89143F24-C898-514D-9400-D5FAE7387974}" destId="{4CFE2C78-388E-304B-A145-E690B6709037}" srcOrd="8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4615BCC-D7D5-024E-84D8-1BE9DC99BFC7}" type="doc">
      <dgm:prSet loTypeId="urn:microsoft.com/office/officeart/2008/layout/RadialCluster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B98DC3D-B14C-FA41-AFF3-DB39A4CE426C}">
      <dgm:prSet phldrT="[Text]" custT="1"/>
      <dgm:spPr/>
      <dgm:t>
        <a:bodyPr/>
        <a:lstStyle/>
        <a:p>
          <a:pPr algn="ctr"/>
          <a:r>
            <a:rPr lang="en-US" sz="1800" b="1" dirty="0" err="1">
              <a:latin typeface="Arial" panose="020B0604020202020204" pitchFamily="34" charset="0"/>
              <a:cs typeface="Arial" panose="020B0604020202020204" pitchFamily="34" charset="0"/>
            </a:rPr>
            <a:t>Couvrir</a:t>
          </a:r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 les </a:t>
          </a:r>
          <a:r>
            <a:rPr lang="en-US" sz="1800" b="1" dirty="0" err="1">
              <a:latin typeface="Arial" panose="020B0604020202020204" pitchFamily="34" charset="0"/>
              <a:cs typeface="Arial" panose="020B0604020202020204" pitchFamily="34" charset="0"/>
            </a:rPr>
            <a:t>risques</a:t>
          </a:r>
          <a:endParaRPr lang="en-US" sz="1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08CDD52-8A42-D54C-BECF-CF79EDCA17D6}" type="parTrans" cxnId="{019CAD6F-374C-C245-B68D-46D6FAB0A023}">
      <dgm:prSet/>
      <dgm:spPr/>
      <dgm:t>
        <a:bodyPr/>
        <a:lstStyle/>
        <a:p>
          <a:pPr algn="ctr"/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19C25BD-99F9-B845-A46A-44E300958215}" type="sibTrans" cxnId="{019CAD6F-374C-C245-B68D-46D6FAB0A023}">
      <dgm:prSet/>
      <dgm:spPr/>
      <dgm:t>
        <a:bodyPr/>
        <a:lstStyle/>
        <a:p>
          <a:pPr algn="ctr"/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D2CC459-DEE1-EB4D-A1F7-1868425707BF}">
      <dgm:prSet phldrT="[Text]" custT="1"/>
      <dgm:spPr/>
      <dgm:t>
        <a:bodyPr/>
        <a:lstStyle/>
        <a:p>
          <a:pPr algn="l"/>
          <a:r>
            <a:rPr lang="en-US" sz="1800" b="1">
              <a:latin typeface="Arial" panose="020B0604020202020204" pitchFamily="34" charset="0"/>
              <a:cs typeface="Arial" panose="020B0604020202020204" pitchFamily="34" charset="0"/>
            </a:rPr>
            <a:t>Informations </a:t>
          </a:r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pays</a:t>
          </a:r>
        </a:p>
      </dgm:t>
    </dgm:pt>
    <dgm:pt modelId="{4BC7F216-5C4C-D745-AE14-B1070677DC47}" type="parTrans" cxnId="{337D6AAB-2C14-4642-8826-D974264FD1B5}">
      <dgm:prSet/>
      <dgm:spPr/>
      <dgm:t>
        <a:bodyPr/>
        <a:lstStyle/>
        <a:p>
          <a:pPr algn="ctr"/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3C3BF2C-3525-1243-9757-CF148BD96D8B}" type="sibTrans" cxnId="{337D6AAB-2C14-4642-8826-D974264FD1B5}">
      <dgm:prSet/>
      <dgm:spPr/>
      <dgm:t>
        <a:bodyPr/>
        <a:lstStyle/>
        <a:p>
          <a:pPr algn="ctr"/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095CABC-C5C3-AD42-90CE-574F713CABBE}">
      <dgm:prSet phldrT="[Text]" custT="1"/>
      <dgm:spPr/>
      <dgm:t>
        <a:bodyPr/>
        <a:lstStyle/>
        <a:p>
          <a:pPr algn="ctr"/>
          <a:r>
            <a:rPr lang="en-US" sz="1600" b="1">
              <a:latin typeface="Arial" panose="020B0604020202020204" pitchFamily="34" charset="0"/>
              <a:cs typeface="Arial" panose="020B0604020202020204" pitchFamily="34" charset="0"/>
            </a:rPr>
            <a:t>Assurances</a:t>
          </a:r>
        </a:p>
      </dgm:t>
    </dgm:pt>
    <dgm:pt modelId="{40E5F6AF-344C-7446-9F98-63FDB76081C4}" type="parTrans" cxnId="{84E877FA-2110-B24A-A392-1702FF37EB43}">
      <dgm:prSet/>
      <dgm:spPr/>
      <dgm:t>
        <a:bodyPr/>
        <a:lstStyle/>
        <a:p>
          <a:pPr algn="ctr"/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73165E2-FCD7-A04A-BE48-9FE205E71820}" type="sibTrans" cxnId="{84E877FA-2110-B24A-A392-1702FF37EB43}">
      <dgm:prSet/>
      <dgm:spPr/>
      <dgm:t>
        <a:bodyPr/>
        <a:lstStyle/>
        <a:p>
          <a:pPr algn="ctr"/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038808C-6D4C-8543-ADFD-7E0ACD601215}">
      <dgm:prSet phldrT="[Text]" custT="1"/>
      <dgm:spPr/>
      <dgm:t>
        <a:bodyPr/>
        <a:lstStyle/>
        <a:p>
          <a:pPr algn="ctr"/>
          <a:r>
            <a:rPr lang="en-US" sz="1800" b="1">
              <a:latin typeface="Arial" panose="020B0604020202020204" pitchFamily="34" charset="0"/>
              <a:cs typeface="Arial" panose="020B0604020202020204" pitchFamily="34" charset="0"/>
            </a:rPr>
            <a:t>Prêts</a:t>
          </a:r>
          <a:endParaRPr lang="en-U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49A9CA6-9236-9440-B6F2-F52DA8F2DECA}" type="parTrans" cxnId="{E990A837-EA8C-BF4C-B649-317A9BB70B35}">
      <dgm:prSet/>
      <dgm:spPr/>
      <dgm:t>
        <a:bodyPr/>
        <a:lstStyle/>
        <a:p>
          <a:pPr algn="ctr"/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965B9DA-5FA7-6F48-8277-FAF1C4780F36}" type="sibTrans" cxnId="{E990A837-EA8C-BF4C-B649-317A9BB70B35}">
      <dgm:prSet/>
      <dgm:spPr/>
      <dgm:t>
        <a:bodyPr/>
        <a:lstStyle/>
        <a:p>
          <a:pPr algn="ctr"/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A16D2BB-4645-8B46-970C-0151FD3DE4AF}">
      <dgm:prSet custT="1"/>
      <dgm:spPr/>
      <dgm:t>
        <a:bodyPr/>
        <a:lstStyle/>
        <a:p>
          <a:pPr algn="ctr"/>
          <a:r>
            <a:rPr lang="en-US" sz="1800" b="1" dirty="0" err="1">
              <a:latin typeface="Arial" panose="020B0604020202020204" pitchFamily="34" charset="0"/>
              <a:cs typeface="Arial" panose="020B0604020202020204" pitchFamily="34" charset="0"/>
            </a:rPr>
            <a:t>Moyens</a:t>
          </a:r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 de </a:t>
          </a:r>
          <a:r>
            <a:rPr lang="en-US" sz="1800" b="1" dirty="0" err="1">
              <a:latin typeface="Arial" panose="020B0604020202020204" pitchFamily="34" charset="0"/>
              <a:cs typeface="Arial" panose="020B0604020202020204" pitchFamily="34" charset="0"/>
            </a:rPr>
            <a:t>paiement</a:t>
          </a:r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1" dirty="0" err="1">
              <a:latin typeface="Arial" panose="020B0604020202020204" pitchFamily="34" charset="0"/>
              <a:cs typeface="Arial" panose="020B0604020202020204" pitchFamily="34" charset="0"/>
            </a:rPr>
            <a:t>adaptés</a:t>
          </a:r>
          <a:endParaRPr lang="en-US" sz="1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E1D702B-2238-5F49-912F-89E09C136871}" type="parTrans" cxnId="{CB4C4075-F709-9D4F-BD86-C3D66DC19B31}">
      <dgm:prSet/>
      <dgm:spPr/>
      <dgm:t>
        <a:bodyPr/>
        <a:lstStyle/>
        <a:p>
          <a:pPr algn="ctr"/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9973836-A6D8-BE4F-8F1A-20C0B5FFB98A}" type="sibTrans" cxnId="{CB4C4075-F709-9D4F-BD86-C3D66DC19B31}">
      <dgm:prSet/>
      <dgm:spPr/>
      <dgm:t>
        <a:bodyPr/>
        <a:lstStyle/>
        <a:p>
          <a:pPr algn="ctr"/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D40FF60-80E3-CE49-9CCD-39017DD67B93}" type="pres">
      <dgm:prSet presAssocID="{94615BCC-D7D5-024E-84D8-1BE9DC99BFC7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C87E2B09-30E3-504F-BA9F-FBEF207CCBB2}" type="pres">
      <dgm:prSet presAssocID="{5B98DC3D-B14C-FA41-AFF3-DB39A4CE426C}" presName="singleCycle" presStyleCnt="0"/>
      <dgm:spPr/>
    </dgm:pt>
    <dgm:pt modelId="{C2FBF121-A010-7B41-A382-B1298AC53E17}" type="pres">
      <dgm:prSet presAssocID="{5B98DC3D-B14C-FA41-AFF3-DB39A4CE426C}" presName="singleCenter" presStyleLbl="node1" presStyleIdx="0" presStyleCnt="5" custScaleX="129142" custScaleY="134824" custLinFactNeighborX="-43691" custLinFactNeighborY="0">
        <dgm:presLayoutVars>
          <dgm:chMax val="7"/>
          <dgm:chPref val="7"/>
        </dgm:presLayoutVars>
      </dgm:prSet>
      <dgm:spPr/>
    </dgm:pt>
    <dgm:pt modelId="{89114231-5C6C-1340-B0A2-086C0E3BDB60}" type="pres">
      <dgm:prSet presAssocID="{4BC7F216-5C4C-D745-AE14-B1070677DC47}" presName="Name56" presStyleLbl="parChTrans1D2" presStyleIdx="0" presStyleCnt="4"/>
      <dgm:spPr/>
    </dgm:pt>
    <dgm:pt modelId="{8E3084C7-D182-1945-8277-7CD8C45E4150}" type="pres">
      <dgm:prSet presAssocID="{BD2CC459-DEE1-EB4D-A1F7-1868425707BF}" presName="text0" presStyleLbl="node1" presStyleIdx="1" presStyleCnt="5" custScaleX="326878" custScaleY="68539" custRadScaleRad="90738" custRadScaleInc="101323">
        <dgm:presLayoutVars>
          <dgm:bulletEnabled val="1"/>
        </dgm:presLayoutVars>
      </dgm:prSet>
      <dgm:spPr/>
    </dgm:pt>
    <dgm:pt modelId="{74A4AEFA-2CA0-454A-92EB-98D0A7F57E25}" type="pres">
      <dgm:prSet presAssocID="{40E5F6AF-344C-7446-9F98-63FDB76081C4}" presName="Name56" presStyleLbl="parChTrans1D2" presStyleIdx="1" presStyleCnt="4"/>
      <dgm:spPr/>
    </dgm:pt>
    <dgm:pt modelId="{AA4AA494-74D8-F347-B92E-75A9B6C4F1C2}" type="pres">
      <dgm:prSet presAssocID="{2095CABC-C5C3-AD42-90CE-574F713CABBE}" presName="text0" presStyleLbl="node1" presStyleIdx="2" presStyleCnt="5" custScaleX="326878" custScaleY="68539" custRadScaleRad="71870" custRadScaleInc="58422">
        <dgm:presLayoutVars>
          <dgm:bulletEnabled val="1"/>
        </dgm:presLayoutVars>
      </dgm:prSet>
      <dgm:spPr/>
    </dgm:pt>
    <dgm:pt modelId="{2C556A2D-02B2-4C48-8DB8-61C019E370BA}" type="pres">
      <dgm:prSet presAssocID="{749A9CA6-9236-9440-B6F2-F52DA8F2DECA}" presName="Name56" presStyleLbl="parChTrans1D2" presStyleIdx="2" presStyleCnt="4"/>
      <dgm:spPr/>
    </dgm:pt>
    <dgm:pt modelId="{1F2011DC-DB4D-D647-A424-DD250D121C06}" type="pres">
      <dgm:prSet presAssocID="{C038808C-6D4C-8543-ADFD-7E0ACD601215}" presName="text0" presStyleLbl="node1" presStyleIdx="3" presStyleCnt="5" custScaleX="326878" custScaleY="68539" custRadScaleRad="107087" custRadScaleInc="-83292">
        <dgm:presLayoutVars>
          <dgm:bulletEnabled val="1"/>
        </dgm:presLayoutVars>
      </dgm:prSet>
      <dgm:spPr/>
    </dgm:pt>
    <dgm:pt modelId="{26D26859-B2DB-7545-8DD6-7A4DD18C724D}" type="pres">
      <dgm:prSet presAssocID="{CE1D702B-2238-5F49-912F-89E09C136871}" presName="Name56" presStyleLbl="parChTrans1D2" presStyleIdx="3" presStyleCnt="4"/>
      <dgm:spPr/>
    </dgm:pt>
    <dgm:pt modelId="{13238466-588D-F142-9CB7-E7D46697D0FF}" type="pres">
      <dgm:prSet presAssocID="{5A16D2BB-4645-8B46-970C-0151FD3DE4AF}" presName="text0" presStyleLbl="node1" presStyleIdx="4" presStyleCnt="5" custScaleX="326878" custScaleY="68539" custRadScaleRad="64944" custRadScaleInc="366959">
        <dgm:presLayoutVars>
          <dgm:bulletEnabled val="1"/>
        </dgm:presLayoutVars>
      </dgm:prSet>
      <dgm:spPr/>
    </dgm:pt>
  </dgm:ptLst>
  <dgm:cxnLst>
    <dgm:cxn modelId="{420F4C14-EC50-7D4D-A899-9BC3B738EA54}" type="presOf" srcId="{CE1D702B-2238-5F49-912F-89E09C136871}" destId="{26D26859-B2DB-7545-8DD6-7A4DD18C724D}" srcOrd="0" destOrd="0" presId="urn:microsoft.com/office/officeart/2008/layout/RadialCluster"/>
    <dgm:cxn modelId="{7B90AA1B-4B42-8C4B-A8E9-2E55C0DCC5D4}" type="presOf" srcId="{C038808C-6D4C-8543-ADFD-7E0ACD601215}" destId="{1F2011DC-DB4D-D647-A424-DD250D121C06}" srcOrd="0" destOrd="0" presId="urn:microsoft.com/office/officeart/2008/layout/RadialCluster"/>
    <dgm:cxn modelId="{7F147920-6409-2345-9192-682E0C85D07F}" type="presOf" srcId="{4BC7F216-5C4C-D745-AE14-B1070677DC47}" destId="{89114231-5C6C-1340-B0A2-086C0E3BDB60}" srcOrd="0" destOrd="0" presId="urn:microsoft.com/office/officeart/2008/layout/RadialCluster"/>
    <dgm:cxn modelId="{E990A837-EA8C-BF4C-B649-317A9BB70B35}" srcId="{5B98DC3D-B14C-FA41-AFF3-DB39A4CE426C}" destId="{C038808C-6D4C-8543-ADFD-7E0ACD601215}" srcOrd="2" destOrd="0" parTransId="{749A9CA6-9236-9440-B6F2-F52DA8F2DECA}" sibTransId="{5965B9DA-5FA7-6F48-8277-FAF1C4780F36}"/>
    <dgm:cxn modelId="{C90A063C-6625-5542-ABE3-BF879FC25DF0}" type="presOf" srcId="{749A9CA6-9236-9440-B6F2-F52DA8F2DECA}" destId="{2C556A2D-02B2-4C48-8DB8-61C019E370BA}" srcOrd="0" destOrd="0" presId="urn:microsoft.com/office/officeart/2008/layout/RadialCluster"/>
    <dgm:cxn modelId="{6B3A6647-29D4-3B42-A17F-406BAEC25DA5}" type="presOf" srcId="{2095CABC-C5C3-AD42-90CE-574F713CABBE}" destId="{AA4AA494-74D8-F347-B92E-75A9B6C4F1C2}" srcOrd="0" destOrd="0" presId="urn:microsoft.com/office/officeart/2008/layout/RadialCluster"/>
    <dgm:cxn modelId="{019CAD6F-374C-C245-B68D-46D6FAB0A023}" srcId="{94615BCC-D7D5-024E-84D8-1BE9DC99BFC7}" destId="{5B98DC3D-B14C-FA41-AFF3-DB39A4CE426C}" srcOrd="0" destOrd="0" parTransId="{908CDD52-8A42-D54C-BECF-CF79EDCA17D6}" sibTransId="{F19C25BD-99F9-B845-A46A-44E300958215}"/>
    <dgm:cxn modelId="{CB4C4075-F709-9D4F-BD86-C3D66DC19B31}" srcId="{5B98DC3D-B14C-FA41-AFF3-DB39A4CE426C}" destId="{5A16D2BB-4645-8B46-970C-0151FD3DE4AF}" srcOrd="3" destOrd="0" parTransId="{CE1D702B-2238-5F49-912F-89E09C136871}" sibTransId="{F9973836-A6D8-BE4F-8F1A-20C0B5FFB98A}"/>
    <dgm:cxn modelId="{2DF068A4-4754-A24A-B522-171378FF39E9}" type="presOf" srcId="{5B98DC3D-B14C-FA41-AFF3-DB39A4CE426C}" destId="{C2FBF121-A010-7B41-A382-B1298AC53E17}" srcOrd="0" destOrd="0" presId="urn:microsoft.com/office/officeart/2008/layout/RadialCluster"/>
    <dgm:cxn modelId="{A0DCB9A8-2C3E-5B40-9119-77F4C3D5F2FD}" type="presOf" srcId="{BD2CC459-DEE1-EB4D-A1F7-1868425707BF}" destId="{8E3084C7-D182-1945-8277-7CD8C45E4150}" srcOrd="0" destOrd="0" presId="urn:microsoft.com/office/officeart/2008/layout/RadialCluster"/>
    <dgm:cxn modelId="{4E74D8A8-EB1B-AB43-999F-28E368B2CF4A}" type="presOf" srcId="{94615BCC-D7D5-024E-84D8-1BE9DC99BFC7}" destId="{9D40FF60-80E3-CE49-9CCD-39017DD67B93}" srcOrd="0" destOrd="0" presId="urn:microsoft.com/office/officeart/2008/layout/RadialCluster"/>
    <dgm:cxn modelId="{337D6AAB-2C14-4642-8826-D974264FD1B5}" srcId="{5B98DC3D-B14C-FA41-AFF3-DB39A4CE426C}" destId="{BD2CC459-DEE1-EB4D-A1F7-1868425707BF}" srcOrd="0" destOrd="0" parTransId="{4BC7F216-5C4C-D745-AE14-B1070677DC47}" sibTransId="{93C3BF2C-3525-1243-9757-CF148BD96D8B}"/>
    <dgm:cxn modelId="{6C57D0C7-97B3-B94B-BE6A-184C1E7F525F}" type="presOf" srcId="{40E5F6AF-344C-7446-9F98-63FDB76081C4}" destId="{74A4AEFA-2CA0-454A-92EB-98D0A7F57E25}" srcOrd="0" destOrd="0" presId="urn:microsoft.com/office/officeart/2008/layout/RadialCluster"/>
    <dgm:cxn modelId="{8FF6B6CE-2FE2-8943-ADE6-EB81977D8AA5}" type="presOf" srcId="{5A16D2BB-4645-8B46-970C-0151FD3DE4AF}" destId="{13238466-588D-F142-9CB7-E7D46697D0FF}" srcOrd="0" destOrd="0" presId="urn:microsoft.com/office/officeart/2008/layout/RadialCluster"/>
    <dgm:cxn modelId="{84E877FA-2110-B24A-A392-1702FF37EB43}" srcId="{5B98DC3D-B14C-FA41-AFF3-DB39A4CE426C}" destId="{2095CABC-C5C3-AD42-90CE-574F713CABBE}" srcOrd="1" destOrd="0" parTransId="{40E5F6AF-344C-7446-9F98-63FDB76081C4}" sibTransId="{C73165E2-FCD7-A04A-BE48-9FE205E71820}"/>
    <dgm:cxn modelId="{ADDBD6E6-71D9-464A-8CCB-2039F627BB3B}" type="presParOf" srcId="{9D40FF60-80E3-CE49-9CCD-39017DD67B93}" destId="{C87E2B09-30E3-504F-BA9F-FBEF207CCBB2}" srcOrd="0" destOrd="0" presId="urn:microsoft.com/office/officeart/2008/layout/RadialCluster"/>
    <dgm:cxn modelId="{CEC8C62A-ED35-9446-AC2A-41125EDE75C0}" type="presParOf" srcId="{C87E2B09-30E3-504F-BA9F-FBEF207CCBB2}" destId="{C2FBF121-A010-7B41-A382-B1298AC53E17}" srcOrd="0" destOrd="0" presId="urn:microsoft.com/office/officeart/2008/layout/RadialCluster"/>
    <dgm:cxn modelId="{313B19B9-D9F9-9540-9268-B539F5508815}" type="presParOf" srcId="{C87E2B09-30E3-504F-BA9F-FBEF207CCBB2}" destId="{89114231-5C6C-1340-B0A2-086C0E3BDB60}" srcOrd="1" destOrd="0" presId="urn:microsoft.com/office/officeart/2008/layout/RadialCluster"/>
    <dgm:cxn modelId="{D86E4B43-DF5E-2A45-97F8-D0A18AE11F93}" type="presParOf" srcId="{C87E2B09-30E3-504F-BA9F-FBEF207CCBB2}" destId="{8E3084C7-D182-1945-8277-7CD8C45E4150}" srcOrd="2" destOrd="0" presId="urn:microsoft.com/office/officeart/2008/layout/RadialCluster"/>
    <dgm:cxn modelId="{62C6C7D8-31F6-D947-865F-23C079B609F2}" type="presParOf" srcId="{C87E2B09-30E3-504F-BA9F-FBEF207CCBB2}" destId="{74A4AEFA-2CA0-454A-92EB-98D0A7F57E25}" srcOrd="3" destOrd="0" presId="urn:microsoft.com/office/officeart/2008/layout/RadialCluster"/>
    <dgm:cxn modelId="{2085E38D-A708-974B-9A2F-99D71A9E21F8}" type="presParOf" srcId="{C87E2B09-30E3-504F-BA9F-FBEF207CCBB2}" destId="{AA4AA494-74D8-F347-B92E-75A9B6C4F1C2}" srcOrd="4" destOrd="0" presId="urn:microsoft.com/office/officeart/2008/layout/RadialCluster"/>
    <dgm:cxn modelId="{03D97721-FA22-7543-B150-C9FAE46360AD}" type="presParOf" srcId="{C87E2B09-30E3-504F-BA9F-FBEF207CCBB2}" destId="{2C556A2D-02B2-4C48-8DB8-61C019E370BA}" srcOrd="5" destOrd="0" presId="urn:microsoft.com/office/officeart/2008/layout/RadialCluster"/>
    <dgm:cxn modelId="{D75859B3-879C-C645-B689-1512FF84B474}" type="presParOf" srcId="{C87E2B09-30E3-504F-BA9F-FBEF207CCBB2}" destId="{1F2011DC-DB4D-D647-A424-DD250D121C06}" srcOrd="6" destOrd="0" presId="urn:microsoft.com/office/officeart/2008/layout/RadialCluster"/>
    <dgm:cxn modelId="{464DDF8C-5441-094A-A746-8E7F2B822477}" type="presParOf" srcId="{C87E2B09-30E3-504F-BA9F-FBEF207CCBB2}" destId="{26D26859-B2DB-7545-8DD6-7A4DD18C724D}" srcOrd="7" destOrd="0" presId="urn:microsoft.com/office/officeart/2008/layout/RadialCluster"/>
    <dgm:cxn modelId="{B718A4B9-E4E1-9448-A92E-80759E81F9D0}" type="presParOf" srcId="{C87E2B09-30E3-504F-BA9F-FBEF207CCBB2}" destId="{13238466-588D-F142-9CB7-E7D46697D0FF}" srcOrd="8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348012-B82A-C34C-95FF-B5B367740ADA}">
      <dsp:nvSpPr>
        <dsp:cNvPr id="0" name=""/>
        <dsp:cNvSpPr/>
      </dsp:nvSpPr>
      <dsp:spPr>
        <a:xfrm>
          <a:off x="2780196" y="1081489"/>
          <a:ext cx="1251960" cy="140585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 err="1">
              <a:latin typeface="Arial" panose="020B0604020202020204" pitchFamily="34" charset="0"/>
              <a:cs typeface="Arial" panose="020B0604020202020204" pitchFamily="34" charset="0"/>
            </a:rPr>
            <a:t>Évaluer</a:t>
          </a: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 les </a:t>
          </a:r>
          <a:r>
            <a:rPr lang="en-US" sz="1800" b="1" kern="1200" dirty="0" err="1">
              <a:latin typeface="Arial" panose="020B0604020202020204" pitchFamily="34" charset="0"/>
              <a:cs typeface="Arial" panose="020B0604020202020204" pitchFamily="34" charset="0"/>
            </a:rPr>
            <a:t>risques</a:t>
          </a:r>
          <a:endParaRPr lang="en-US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41312" y="1142605"/>
        <a:ext cx="1129728" cy="1283625"/>
      </dsp:txXfrm>
    </dsp:sp>
    <dsp:sp modelId="{29E21190-BF21-D64E-80D2-0B33AF0BD32A}">
      <dsp:nvSpPr>
        <dsp:cNvPr id="0" name=""/>
        <dsp:cNvSpPr/>
      </dsp:nvSpPr>
      <dsp:spPr>
        <a:xfrm rot="9067608">
          <a:off x="1494138" y="2460675"/>
          <a:ext cx="137128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71289" y="0"/>
              </a:lnTo>
            </a:path>
          </a:pathLst>
        </a:custGeom>
        <a:noFill/>
        <a:ln w="95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FB1C8B-BA6E-4F4B-A27A-F105922AF9F6}">
      <dsp:nvSpPr>
        <dsp:cNvPr id="0" name=""/>
        <dsp:cNvSpPr/>
      </dsp:nvSpPr>
      <dsp:spPr>
        <a:xfrm>
          <a:off x="147015" y="2791754"/>
          <a:ext cx="2015997" cy="46799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>
              <a:latin typeface="Arial" panose="020B0604020202020204" pitchFamily="34" charset="0"/>
              <a:cs typeface="Arial" panose="020B0604020202020204" pitchFamily="34" charset="0"/>
            </a:rPr>
            <a:t>Géopolitiques</a:t>
          </a:r>
        </a:p>
      </dsp:txBody>
      <dsp:txXfrm>
        <a:off x="169861" y="2814600"/>
        <a:ext cx="1970305" cy="422305"/>
      </dsp:txXfrm>
    </dsp:sp>
    <dsp:sp modelId="{37866EE7-D849-EA4F-BEB8-97C7319BCBFB}">
      <dsp:nvSpPr>
        <dsp:cNvPr id="0" name=""/>
        <dsp:cNvSpPr/>
      </dsp:nvSpPr>
      <dsp:spPr>
        <a:xfrm rot="12170187">
          <a:off x="1679457" y="1298499"/>
          <a:ext cx="114563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45638" y="0"/>
              </a:lnTo>
            </a:path>
          </a:pathLst>
        </a:custGeom>
        <a:noFill/>
        <a:ln w="95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86B816-4613-364B-ACEF-77D3119CFB50}">
      <dsp:nvSpPr>
        <dsp:cNvPr id="0" name=""/>
        <dsp:cNvSpPr/>
      </dsp:nvSpPr>
      <dsp:spPr>
        <a:xfrm>
          <a:off x="160824" y="608190"/>
          <a:ext cx="2015725" cy="46799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 err="1">
              <a:latin typeface="Arial" panose="020B0604020202020204" pitchFamily="34" charset="0"/>
              <a:cs typeface="Arial" panose="020B0604020202020204" pitchFamily="34" charset="0"/>
            </a:rPr>
            <a:t>Économiques</a:t>
          </a:r>
          <a:endParaRPr lang="en-US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83670" y="631036"/>
        <a:ext cx="1970033" cy="422305"/>
      </dsp:txXfrm>
    </dsp:sp>
    <dsp:sp modelId="{83E5502E-44AC-114C-BC65-6E3247485E18}">
      <dsp:nvSpPr>
        <dsp:cNvPr id="0" name=""/>
        <dsp:cNvSpPr/>
      </dsp:nvSpPr>
      <dsp:spPr>
        <a:xfrm rot="11226242">
          <a:off x="2158679" y="1667823"/>
          <a:ext cx="62391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23911" y="0"/>
              </a:lnTo>
            </a:path>
          </a:pathLst>
        </a:custGeom>
        <a:noFill/>
        <a:ln w="95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C643E7-2E86-CE4D-BF3D-103898A3B4B0}">
      <dsp:nvSpPr>
        <dsp:cNvPr id="0" name=""/>
        <dsp:cNvSpPr/>
      </dsp:nvSpPr>
      <dsp:spPr>
        <a:xfrm>
          <a:off x="145076" y="1269620"/>
          <a:ext cx="2015997" cy="46799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>
              <a:latin typeface="Arial" panose="020B0604020202020204" pitchFamily="34" charset="0"/>
              <a:cs typeface="Arial" panose="020B0604020202020204" pitchFamily="34" charset="0"/>
            </a:rPr>
            <a:t>Sociaux</a:t>
          </a:r>
        </a:p>
      </dsp:txBody>
      <dsp:txXfrm>
        <a:off x="167922" y="1292466"/>
        <a:ext cx="1970305" cy="422305"/>
      </dsp:txXfrm>
    </dsp:sp>
    <dsp:sp modelId="{FF72645D-DE95-B645-91FB-4FF9AE59C14E}">
      <dsp:nvSpPr>
        <dsp:cNvPr id="0" name=""/>
        <dsp:cNvSpPr/>
      </dsp:nvSpPr>
      <dsp:spPr>
        <a:xfrm rot="10169149">
          <a:off x="2177094" y="1956089"/>
          <a:ext cx="60820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08207" y="0"/>
              </a:lnTo>
            </a:path>
          </a:pathLst>
        </a:custGeom>
        <a:noFill/>
        <a:ln w="95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FE2C78-388E-304B-A145-E690B6709037}">
      <dsp:nvSpPr>
        <dsp:cNvPr id="0" name=""/>
        <dsp:cNvSpPr/>
      </dsp:nvSpPr>
      <dsp:spPr>
        <a:xfrm>
          <a:off x="166203" y="1964662"/>
          <a:ext cx="2015997" cy="46799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>
              <a:latin typeface="Arial" panose="020B0604020202020204" pitchFamily="34" charset="0"/>
              <a:cs typeface="Arial" panose="020B0604020202020204" pitchFamily="34" charset="0"/>
            </a:rPr>
            <a:t>Commerciaux</a:t>
          </a:r>
        </a:p>
      </dsp:txBody>
      <dsp:txXfrm>
        <a:off x="189049" y="1987508"/>
        <a:ext cx="1970305" cy="4223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FBF121-A010-7B41-A382-B1298AC53E17}">
      <dsp:nvSpPr>
        <dsp:cNvPr id="0" name=""/>
        <dsp:cNvSpPr/>
      </dsp:nvSpPr>
      <dsp:spPr>
        <a:xfrm>
          <a:off x="427183" y="1011543"/>
          <a:ext cx="1316136" cy="137404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 err="1">
              <a:latin typeface="Arial" panose="020B0604020202020204" pitchFamily="34" charset="0"/>
              <a:cs typeface="Arial" panose="020B0604020202020204" pitchFamily="34" charset="0"/>
            </a:rPr>
            <a:t>Couvrir</a:t>
          </a: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 les </a:t>
          </a:r>
          <a:r>
            <a:rPr lang="en-US" sz="1800" b="1" kern="1200" dirty="0" err="1">
              <a:latin typeface="Arial" panose="020B0604020202020204" pitchFamily="34" charset="0"/>
              <a:cs typeface="Arial" panose="020B0604020202020204" pitchFamily="34" charset="0"/>
            </a:rPr>
            <a:t>risques</a:t>
          </a:r>
          <a:endParaRPr lang="en-US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1431" y="1075791"/>
        <a:ext cx="1187640" cy="1245547"/>
      </dsp:txXfrm>
    </dsp:sp>
    <dsp:sp modelId="{89114231-5C6C-1340-B0A2-086C0E3BDB60}">
      <dsp:nvSpPr>
        <dsp:cNvPr id="0" name=""/>
        <dsp:cNvSpPr/>
      </dsp:nvSpPr>
      <dsp:spPr>
        <a:xfrm rot="20241425">
          <a:off x="1707984" y="1247567"/>
          <a:ext cx="91687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16871" y="0"/>
              </a:lnTo>
            </a:path>
          </a:pathLst>
        </a:custGeom>
        <a:noFill/>
        <a:ln w="95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3084C7-D182-1945-8277-7CD8C45E4150}">
      <dsp:nvSpPr>
        <dsp:cNvPr id="0" name=""/>
        <dsp:cNvSpPr/>
      </dsp:nvSpPr>
      <dsp:spPr>
        <a:xfrm>
          <a:off x="2034485" y="603075"/>
          <a:ext cx="2231998" cy="468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>
              <a:latin typeface="Arial" panose="020B0604020202020204" pitchFamily="34" charset="0"/>
              <a:cs typeface="Arial" panose="020B0604020202020204" pitchFamily="34" charset="0"/>
            </a:rPr>
            <a:t>Informations </a:t>
          </a: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pays</a:t>
          </a:r>
        </a:p>
      </dsp:txBody>
      <dsp:txXfrm>
        <a:off x="2057331" y="625921"/>
        <a:ext cx="2186306" cy="422308"/>
      </dsp:txXfrm>
    </dsp:sp>
    <dsp:sp modelId="{74A4AEFA-2CA0-454A-92EB-98D0A7F57E25}">
      <dsp:nvSpPr>
        <dsp:cNvPr id="0" name=""/>
        <dsp:cNvSpPr/>
      </dsp:nvSpPr>
      <dsp:spPr>
        <a:xfrm rot="710510">
          <a:off x="1740211" y="1866516"/>
          <a:ext cx="29211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92110" y="0"/>
              </a:lnTo>
            </a:path>
          </a:pathLst>
        </a:custGeom>
        <a:noFill/>
        <a:ln w="95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4AA494-74D8-F347-B92E-75A9B6C4F1C2}">
      <dsp:nvSpPr>
        <dsp:cNvPr id="0" name=""/>
        <dsp:cNvSpPr/>
      </dsp:nvSpPr>
      <dsp:spPr>
        <a:xfrm>
          <a:off x="2029213" y="1896483"/>
          <a:ext cx="2231998" cy="468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>
              <a:latin typeface="Arial" panose="020B0604020202020204" pitchFamily="34" charset="0"/>
              <a:cs typeface="Arial" panose="020B0604020202020204" pitchFamily="34" charset="0"/>
            </a:rPr>
            <a:t>Assurances</a:t>
          </a:r>
        </a:p>
      </dsp:txBody>
      <dsp:txXfrm>
        <a:off x="2052059" y="1919329"/>
        <a:ext cx="2186306" cy="422308"/>
      </dsp:txXfrm>
    </dsp:sp>
    <dsp:sp modelId="{2C556A2D-02B2-4C48-8DB8-61C019E370BA}">
      <dsp:nvSpPr>
        <dsp:cNvPr id="0" name=""/>
        <dsp:cNvSpPr/>
      </dsp:nvSpPr>
      <dsp:spPr>
        <a:xfrm rot="1747266">
          <a:off x="1671570" y="2341385"/>
          <a:ext cx="113520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35200" y="0"/>
              </a:lnTo>
            </a:path>
          </a:pathLst>
        </a:custGeom>
        <a:noFill/>
        <a:ln w="95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2011DC-DB4D-D647-A424-DD250D121C06}">
      <dsp:nvSpPr>
        <dsp:cNvPr id="0" name=""/>
        <dsp:cNvSpPr/>
      </dsp:nvSpPr>
      <dsp:spPr>
        <a:xfrm>
          <a:off x="2039074" y="2617612"/>
          <a:ext cx="2231998" cy="468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>
              <a:latin typeface="Arial" panose="020B0604020202020204" pitchFamily="34" charset="0"/>
              <a:cs typeface="Arial" panose="020B0604020202020204" pitchFamily="34" charset="0"/>
            </a:rPr>
            <a:t>Prêts</a:t>
          </a:r>
          <a:endParaRPr lang="en-US" sz="20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61920" y="2640458"/>
        <a:ext cx="2186306" cy="422308"/>
      </dsp:txXfrm>
    </dsp:sp>
    <dsp:sp modelId="{26D26859-B2DB-7545-8DD6-7A4DD18C724D}">
      <dsp:nvSpPr>
        <dsp:cNvPr id="0" name=""/>
        <dsp:cNvSpPr/>
      </dsp:nvSpPr>
      <dsp:spPr>
        <a:xfrm rot="21220014">
          <a:off x="1742511" y="1610918"/>
          <a:ext cx="26489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4897" y="0"/>
              </a:lnTo>
            </a:path>
          </a:pathLst>
        </a:custGeom>
        <a:noFill/>
        <a:ln w="95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238466-588D-F142-9CB7-E7D46697D0FF}">
      <dsp:nvSpPr>
        <dsp:cNvPr id="0" name=""/>
        <dsp:cNvSpPr/>
      </dsp:nvSpPr>
      <dsp:spPr>
        <a:xfrm>
          <a:off x="2006600" y="1238448"/>
          <a:ext cx="2231998" cy="468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 err="1">
              <a:latin typeface="Arial" panose="020B0604020202020204" pitchFamily="34" charset="0"/>
              <a:cs typeface="Arial" panose="020B0604020202020204" pitchFamily="34" charset="0"/>
            </a:rPr>
            <a:t>Moyens</a:t>
          </a: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 de </a:t>
          </a:r>
          <a:r>
            <a:rPr lang="en-US" sz="1800" b="1" kern="1200" dirty="0" err="1">
              <a:latin typeface="Arial" panose="020B0604020202020204" pitchFamily="34" charset="0"/>
              <a:cs typeface="Arial" panose="020B0604020202020204" pitchFamily="34" charset="0"/>
            </a:rPr>
            <a:t>paiement</a:t>
          </a: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1" kern="1200" dirty="0" err="1">
              <a:latin typeface="Arial" panose="020B0604020202020204" pitchFamily="34" charset="0"/>
              <a:cs typeface="Arial" panose="020B0604020202020204" pitchFamily="34" charset="0"/>
            </a:rPr>
            <a:t>adaptés</a:t>
          </a:r>
          <a:endParaRPr lang="en-US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29446" y="1261294"/>
        <a:ext cx="2186306" cy="4223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AE69F9-1E62-D444-BDB2-C71A2940BDEF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1F3FF2-80C0-EA48-AC3B-03C55C23C1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9538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0617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7571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8319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0141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605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255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7144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680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2135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56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8094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2501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2706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923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9459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4430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3260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81890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1861322" cy="612558"/>
          </a:xfrm>
        </p:spPr>
        <p:txBody>
          <a:bodyPr>
            <a:noAutofit/>
          </a:bodyPr>
          <a:lstStyle/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8 – Le cadre institutionnel des échanges internationaux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298819" y="718884"/>
            <a:ext cx="6676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Problématique</a:t>
            </a:r>
            <a:endParaRPr lang="fr-FR" sz="28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14068" y="1429658"/>
            <a:ext cx="11013742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L'accès aux marchés internationaux représente une opportunité pour les PME, tant au niveau des approvisionnements qu'au niveau des débouchés : cette ouverture internationale permet en effet </a:t>
            </a:r>
            <a:r>
              <a:rPr lang="fr-FR" sz="2000" b="1" dirty="0"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d'augmenter le chiffre d'affaires</a:t>
            </a: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2000" b="1" dirty="0"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mieux répartir les clients sur plusieurs marchés et d'augmenter la marge bénéficiaire.</a:t>
            </a:r>
          </a:p>
          <a:p>
            <a:pPr algn="just">
              <a:spcAft>
                <a:spcPts val="0"/>
              </a:spcAft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Cependant, les risques sont plus nombreux à l'export qu'en travaillant avec des partenaires locaux et il est parfois difficile de se maintenir sur ces marchés internationaux.</a:t>
            </a:r>
          </a:p>
        </p:txBody>
      </p:sp>
      <p:graphicFrame>
        <p:nvGraphicFramePr>
          <p:cNvPr id="8" name="Diagram 4"/>
          <p:cNvGraphicFramePr/>
          <p:nvPr>
            <p:extLst>
              <p:ext uri="{D42A27DB-BD31-4B8C-83A1-F6EECF244321}">
                <p14:modId xmlns:p14="http://schemas.microsoft.com/office/powerpoint/2010/main" val="477649884"/>
              </p:ext>
            </p:extLst>
          </p:nvPr>
        </p:nvGraphicFramePr>
        <p:xfrm>
          <a:off x="632602" y="3125159"/>
          <a:ext cx="4064768" cy="35634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Diagram 6"/>
          <p:cNvGraphicFramePr/>
          <p:nvPr>
            <p:extLst>
              <p:ext uri="{D42A27DB-BD31-4B8C-83A1-F6EECF244321}">
                <p14:modId xmlns:p14="http://schemas.microsoft.com/office/powerpoint/2010/main" val="4195430863"/>
              </p:ext>
            </p:extLst>
          </p:nvPr>
        </p:nvGraphicFramePr>
        <p:xfrm>
          <a:off x="5499339" y="3125159"/>
          <a:ext cx="4541808" cy="33971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10" name="Straight Arrow Connector 7"/>
          <p:cNvCxnSpPr/>
          <p:nvPr/>
        </p:nvCxnSpPr>
        <p:spPr>
          <a:xfrm>
            <a:off x="4697370" y="4906873"/>
            <a:ext cx="1233290" cy="0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 rot="5400000">
            <a:off x="9650313" y="2083777"/>
            <a:ext cx="3859795" cy="304801"/>
          </a:xfrm>
        </p:spPr>
        <p:txBody>
          <a:bodyPr/>
          <a:lstStyle/>
          <a:p>
            <a:r>
              <a:rPr lang="fr-FR"/>
              <a:t>© Delagrave</a:t>
            </a:r>
          </a:p>
        </p:txBody>
      </p:sp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159</TotalTime>
  <Words>105</Words>
  <Application>Microsoft Office PowerPoint</Application>
  <PresentationFormat>Grand écran</PresentationFormat>
  <Paragraphs>15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Wingdings 3</vt:lpstr>
      <vt:lpstr>Ion</vt:lpstr>
      <vt:lpstr>Chap. 8 – Le cadre institutionnel des échanges internationaux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34</cp:revision>
  <dcterms:created xsi:type="dcterms:W3CDTF">2014-01-14T07:42:30Z</dcterms:created>
  <dcterms:modified xsi:type="dcterms:W3CDTF">2023-03-24T19:18:45Z</dcterms:modified>
</cp:coreProperties>
</file>