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CB3231-C9E9-4856-946B-B930E510AFC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4C4A1F6-87D7-4A59-8194-35BE2F57ABFB}">
      <dgm:prSet phldrT="[Texte]" custT="1"/>
      <dgm:spPr>
        <a:solidFill>
          <a:srgbClr val="00B0F0"/>
        </a:solidFill>
      </dgm:spPr>
      <dgm:t>
        <a:bodyPr/>
        <a:lstStyle/>
        <a:p>
          <a:pPr algn="ctr"/>
          <a:r>
            <a:rPr lang="fr-FR" sz="16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Saisie des factures d'achats/vente</a:t>
          </a:r>
        </a:p>
      </dgm:t>
    </dgm:pt>
    <dgm:pt modelId="{07BCD0F8-0852-481C-863A-DB7816FE095E}" type="parTrans" cxnId="{44B7F32E-60BC-429A-9EB5-4BA43645CA57}">
      <dgm:prSet/>
      <dgm:spPr/>
      <dgm:t>
        <a:bodyPr/>
        <a:lstStyle/>
        <a:p>
          <a:pPr algn="ctr"/>
          <a:endParaRPr lang="fr-FR" sz="16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CF68C7-ACBF-4C9D-B5CC-08AC23A135F9}" type="sibTrans" cxnId="{44B7F32E-60BC-429A-9EB5-4BA43645CA57}">
      <dgm:prSet custT="1"/>
      <dgm:spPr/>
      <dgm:t>
        <a:bodyPr/>
        <a:lstStyle/>
        <a:p>
          <a:pPr algn="ctr"/>
          <a:endParaRPr lang="fr-FR" sz="16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878B6A-B957-426E-A805-7F7837B39A23}">
      <dgm:prSet phldrT="[Texte]" custT="1"/>
      <dgm:spPr>
        <a:solidFill>
          <a:srgbClr val="00B0F0"/>
        </a:solidFill>
      </dgm:spPr>
      <dgm:t>
        <a:bodyPr/>
        <a:lstStyle/>
        <a:p>
          <a:pPr algn="ctr"/>
          <a:r>
            <a:rPr lang="fr-FR" sz="16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Enregistrement des réglements</a:t>
          </a:r>
        </a:p>
      </dgm:t>
    </dgm:pt>
    <dgm:pt modelId="{77C886BE-78F4-4075-971B-37AF55EC1EAB}" type="parTrans" cxnId="{65BBC21A-B043-4140-BA86-C2F6A54D67DD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340E01-1B59-464B-90F6-76FF4FA36674}" type="sibTrans" cxnId="{65BBC21A-B043-4140-BA86-C2F6A54D67DD}">
      <dgm:prSet custT="1"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74C577-7809-4219-B0E9-EE42387C7A41}">
      <dgm:prSet phldrT="[Texte]" custT="1"/>
      <dgm:spPr>
        <a:solidFill>
          <a:srgbClr val="92D050"/>
        </a:solidFill>
      </dgm:spPr>
      <dgm:t>
        <a:bodyPr/>
        <a:lstStyle/>
        <a:p>
          <a:pPr algn="ctr"/>
          <a:r>
            <a:rPr lang="fr-FR" sz="16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Déclaration mensuelle de la TVA</a:t>
          </a:r>
        </a:p>
      </dgm:t>
    </dgm:pt>
    <dgm:pt modelId="{CA298746-EC2E-4C8F-A710-9DEC06212D5A}" type="parTrans" cxnId="{A60BB3DA-D86B-4506-83AA-A0225DA27332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0A851E-59F7-4032-BC2F-8ECC97AFAA95}" type="sibTrans" cxnId="{A60BB3DA-D86B-4506-83AA-A0225DA27332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507A1C-8537-49DC-8692-B5A17B6CA7AE}">
      <dgm:prSet phldrT="[Texte]" custT="1"/>
      <dgm:spPr>
        <a:solidFill>
          <a:srgbClr val="92D050"/>
        </a:solidFill>
      </dgm:spPr>
      <dgm:t>
        <a:bodyPr/>
        <a:lstStyle/>
        <a:p>
          <a:pPr algn="ctr"/>
          <a:r>
            <a:rPr lang="fr-FR" sz="16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Enregistrement des factures intracommunautaires</a:t>
          </a:r>
        </a:p>
      </dgm:t>
    </dgm:pt>
    <dgm:pt modelId="{B70C7D53-25F9-4F19-8AF0-8A51377323C7}" type="parTrans" cxnId="{FA550FB2-AA06-4D43-9827-826321D00EDA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863185-4749-4430-837D-F5246093F0CB}" type="sibTrans" cxnId="{FA550FB2-AA06-4D43-9827-826321D00EDA}">
      <dgm:prSet custT="1"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CD2F23-7D75-46E7-A48D-B089E0A5D165}" type="pres">
      <dgm:prSet presAssocID="{9CCB3231-C9E9-4856-946B-B930E510AFCD}" presName="outerComposite" presStyleCnt="0">
        <dgm:presLayoutVars>
          <dgm:chMax val="5"/>
          <dgm:dir/>
          <dgm:resizeHandles val="exact"/>
        </dgm:presLayoutVars>
      </dgm:prSet>
      <dgm:spPr/>
    </dgm:pt>
    <dgm:pt modelId="{101E8BE3-75AA-4195-8F2A-1021872B3B02}" type="pres">
      <dgm:prSet presAssocID="{9CCB3231-C9E9-4856-946B-B930E510AFCD}" presName="dummyMaxCanvas" presStyleCnt="0">
        <dgm:presLayoutVars/>
      </dgm:prSet>
      <dgm:spPr/>
    </dgm:pt>
    <dgm:pt modelId="{E0283FAE-BAEE-416F-9646-DFB27E0971D5}" type="pres">
      <dgm:prSet presAssocID="{9CCB3231-C9E9-4856-946B-B930E510AFCD}" presName="FourNodes_1" presStyleLbl="node1" presStyleIdx="0" presStyleCnt="4">
        <dgm:presLayoutVars>
          <dgm:bulletEnabled val="1"/>
        </dgm:presLayoutVars>
      </dgm:prSet>
      <dgm:spPr/>
    </dgm:pt>
    <dgm:pt modelId="{CD278113-F39A-477F-8014-559336F64370}" type="pres">
      <dgm:prSet presAssocID="{9CCB3231-C9E9-4856-946B-B930E510AFCD}" presName="FourNodes_2" presStyleLbl="node1" presStyleIdx="1" presStyleCnt="4">
        <dgm:presLayoutVars>
          <dgm:bulletEnabled val="1"/>
        </dgm:presLayoutVars>
      </dgm:prSet>
      <dgm:spPr/>
    </dgm:pt>
    <dgm:pt modelId="{93DDFE40-1529-4445-9959-1F2404B03C67}" type="pres">
      <dgm:prSet presAssocID="{9CCB3231-C9E9-4856-946B-B930E510AFCD}" presName="FourNodes_3" presStyleLbl="node1" presStyleIdx="2" presStyleCnt="4">
        <dgm:presLayoutVars>
          <dgm:bulletEnabled val="1"/>
        </dgm:presLayoutVars>
      </dgm:prSet>
      <dgm:spPr/>
    </dgm:pt>
    <dgm:pt modelId="{9FE94066-895D-4462-B4D7-C2E47FDD1FF7}" type="pres">
      <dgm:prSet presAssocID="{9CCB3231-C9E9-4856-946B-B930E510AFCD}" presName="FourNodes_4" presStyleLbl="node1" presStyleIdx="3" presStyleCnt="4">
        <dgm:presLayoutVars>
          <dgm:bulletEnabled val="1"/>
        </dgm:presLayoutVars>
      </dgm:prSet>
      <dgm:spPr/>
    </dgm:pt>
    <dgm:pt modelId="{0445197A-DEC1-41CF-89C5-7D0BFBE5CD14}" type="pres">
      <dgm:prSet presAssocID="{9CCB3231-C9E9-4856-946B-B930E510AFCD}" presName="FourConn_1-2" presStyleLbl="fgAccFollowNode1" presStyleIdx="0" presStyleCnt="3">
        <dgm:presLayoutVars>
          <dgm:bulletEnabled val="1"/>
        </dgm:presLayoutVars>
      </dgm:prSet>
      <dgm:spPr/>
    </dgm:pt>
    <dgm:pt modelId="{74A19106-F5AE-4BD3-94E9-F6BC7D096766}" type="pres">
      <dgm:prSet presAssocID="{9CCB3231-C9E9-4856-946B-B930E510AFCD}" presName="FourConn_2-3" presStyleLbl="fgAccFollowNode1" presStyleIdx="1" presStyleCnt="3">
        <dgm:presLayoutVars>
          <dgm:bulletEnabled val="1"/>
        </dgm:presLayoutVars>
      </dgm:prSet>
      <dgm:spPr/>
    </dgm:pt>
    <dgm:pt modelId="{F4423095-EFCB-4E9B-94DF-F20657AE1D04}" type="pres">
      <dgm:prSet presAssocID="{9CCB3231-C9E9-4856-946B-B930E510AFCD}" presName="FourConn_3-4" presStyleLbl="fgAccFollowNode1" presStyleIdx="2" presStyleCnt="3">
        <dgm:presLayoutVars>
          <dgm:bulletEnabled val="1"/>
        </dgm:presLayoutVars>
      </dgm:prSet>
      <dgm:spPr/>
    </dgm:pt>
    <dgm:pt modelId="{32F5E71E-AD41-4997-84C7-1BF0D109FE5D}" type="pres">
      <dgm:prSet presAssocID="{9CCB3231-C9E9-4856-946B-B930E510AFCD}" presName="FourNodes_1_text" presStyleLbl="node1" presStyleIdx="3" presStyleCnt="4">
        <dgm:presLayoutVars>
          <dgm:bulletEnabled val="1"/>
        </dgm:presLayoutVars>
      </dgm:prSet>
      <dgm:spPr/>
    </dgm:pt>
    <dgm:pt modelId="{CB3A5B70-F734-426F-97BD-A48115421734}" type="pres">
      <dgm:prSet presAssocID="{9CCB3231-C9E9-4856-946B-B930E510AFCD}" presName="FourNodes_2_text" presStyleLbl="node1" presStyleIdx="3" presStyleCnt="4">
        <dgm:presLayoutVars>
          <dgm:bulletEnabled val="1"/>
        </dgm:presLayoutVars>
      </dgm:prSet>
      <dgm:spPr/>
    </dgm:pt>
    <dgm:pt modelId="{4EC55DCF-EA18-4477-894B-532886B9C8D0}" type="pres">
      <dgm:prSet presAssocID="{9CCB3231-C9E9-4856-946B-B930E510AFCD}" presName="FourNodes_3_text" presStyleLbl="node1" presStyleIdx="3" presStyleCnt="4">
        <dgm:presLayoutVars>
          <dgm:bulletEnabled val="1"/>
        </dgm:presLayoutVars>
      </dgm:prSet>
      <dgm:spPr/>
    </dgm:pt>
    <dgm:pt modelId="{2451F72C-476F-4C84-98C7-630C6B9384B4}" type="pres">
      <dgm:prSet presAssocID="{9CCB3231-C9E9-4856-946B-B930E510AFC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65BBC21A-B043-4140-BA86-C2F6A54D67DD}" srcId="{9CCB3231-C9E9-4856-946B-B930E510AFCD}" destId="{97878B6A-B957-426E-A805-7F7837B39A23}" srcOrd="1" destOrd="0" parTransId="{77C886BE-78F4-4075-971B-37AF55EC1EAB}" sibTransId="{1E340E01-1B59-464B-90F6-76FF4FA36674}"/>
    <dgm:cxn modelId="{44B7F32E-60BC-429A-9EB5-4BA43645CA57}" srcId="{9CCB3231-C9E9-4856-946B-B930E510AFCD}" destId="{F4C4A1F6-87D7-4A59-8194-35BE2F57ABFB}" srcOrd="0" destOrd="0" parTransId="{07BCD0F8-0852-481C-863A-DB7816FE095E}" sibTransId="{9ECF68C7-ACBF-4C9D-B5CC-08AC23A135F9}"/>
    <dgm:cxn modelId="{C903A630-0BA7-4932-89F1-D6158EE011FE}" type="presOf" srcId="{7274C577-7809-4219-B0E9-EE42387C7A41}" destId="{9FE94066-895D-4462-B4D7-C2E47FDD1FF7}" srcOrd="0" destOrd="0" presId="urn:microsoft.com/office/officeart/2005/8/layout/vProcess5"/>
    <dgm:cxn modelId="{A36CF763-E359-425D-BCF8-42B3947EFCEC}" type="presOf" srcId="{51507A1C-8537-49DC-8692-B5A17B6CA7AE}" destId="{4EC55DCF-EA18-4477-894B-532886B9C8D0}" srcOrd="1" destOrd="0" presId="urn:microsoft.com/office/officeart/2005/8/layout/vProcess5"/>
    <dgm:cxn modelId="{7EC6E37A-71EA-4B2C-BE3E-2DA91625E573}" type="presOf" srcId="{97878B6A-B957-426E-A805-7F7837B39A23}" destId="{CB3A5B70-F734-426F-97BD-A48115421734}" srcOrd="1" destOrd="0" presId="urn:microsoft.com/office/officeart/2005/8/layout/vProcess5"/>
    <dgm:cxn modelId="{A42D108D-A52F-470C-A981-604AE3703B0E}" type="presOf" srcId="{97878B6A-B957-426E-A805-7F7837B39A23}" destId="{CD278113-F39A-477F-8014-559336F64370}" srcOrd="0" destOrd="0" presId="urn:microsoft.com/office/officeart/2005/8/layout/vProcess5"/>
    <dgm:cxn modelId="{1FCFAA95-F169-4EAE-B571-06AAF05F2308}" type="presOf" srcId="{9CCB3231-C9E9-4856-946B-B930E510AFCD}" destId="{A7CD2F23-7D75-46E7-A48D-B089E0A5D165}" srcOrd="0" destOrd="0" presId="urn:microsoft.com/office/officeart/2005/8/layout/vProcess5"/>
    <dgm:cxn modelId="{56BA19A3-9FC5-4DCD-B879-5F0A8CB75695}" type="presOf" srcId="{33863185-4749-4430-837D-F5246093F0CB}" destId="{F4423095-EFCB-4E9B-94DF-F20657AE1D04}" srcOrd="0" destOrd="0" presId="urn:microsoft.com/office/officeart/2005/8/layout/vProcess5"/>
    <dgm:cxn modelId="{FA550FB2-AA06-4D43-9827-826321D00EDA}" srcId="{9CCB3231-C9E9-4856-946B-B930E510AFCD}" destId="{51507A1C-8537-49DC-8692-B5A17B6CA7AE}" srcOrd="2" destOrd="0" parTransId="{B70C7D53-25F9-4F19-8AF0-8A51377323C7}" sibTransId="{33863185-4749-4430-837D-F5246093F0CB}"/>
    <dgm:cxn modelId="{38FAF4B6-E2FF-4C91-A10D-A32D1AB7C422}" type="presOf" srcId="{F4C4A1F6-87D7-4A59-8194-35BE2F57ABFB}" destId="{32F5E71E-AD41-4997-84C7-1BF0D109FE5D}" srcOrd="1" destOrd="0" presId="urn:microsoft.com/office/officeart/2005/8/layout/vProcess5"/>
    <dgm:cxn modelId="{8A744ED7-DD54-426F-8225-072236963806}" type="presOf" srcId="{51507A1C-8537-49DC-8692-B5A17B6CA7AE}" destId="{93DDFE40-1529-4445-9959-1F2404B03C67}" srcOrd="0" destOrd="0" presId="urn:microsoft.com/office/officeart/2005/8/layout/vProcess5"/>
    <dgm:cxn modelId="{6AFFACDA-3915-4386-B466-F739BB288CD5}" type="presOf" srcId="{9ECF68C7-ACBF-4C9D-B5CC-08AC23A135F9}" destId="{0445197A-DEC1-41CF-89C5-7D0BFBE5CD14}" srcOrd="0" destOrd="0" presId="urn:microsoft.com/office/officeart/2005/8/layout/vProcess5"/>
    <dgm:cxn modelId="{A60BB3DA-D86B-4506-83AA-A0225DA27332}" srcId="{9CCB3231-C9E9-4856-946B-B930E510AFCD}" destId="{7274C577-7809-4219-B0E9-EE42387C7A41}" srcOrd="3" destOrd="0" parTransId="{CA298746-EC2E-4C8F-A710-9DEC06212D5A}" sibTransId="{930A851E-59F7-4032-BC2F-8ECC97AFAA95}"/>
    <dgm:cxn modelId="{A91438E3-1621-4EC5-B9CD-D357DF3B4E0F}" type="presOf" srcId="{F4C4A1F6-87D7-4A59-8194-35BE2F57ABFB}" destId="{E0283FAE-BAEE-416F-9646-DFB27E0971D5}" srcOrd="0" destOrd="0" presId="urn:microsoft.com/office/officeart/2005/8/layout/vProcess5"/>
    <dgm:cxn modelId="{E19C82EC-1294-489A-A586-9CEBDAED6938}" type="presOf" srcId="{1E340E01-1B59-464B-90F6-76FF4FA36674}" destId="{74A19106-F5AE-4BD3-94E9-F6BC7D096766}" srcOrd="0" destOrd="0" presId="urn:microsoft.com/office/officeart/2005/8/layout/vProcess5"/>
    <dgm:cxn modelId="{B16E1CF1-90D4-4331-B336-26CF8AD62861}" type="presOf" srcId="{7274C577-7809-4219-B0E9-EE42387C7A41}" destId="{2451F72C-476F-4C84-98C7-630C6B9384B4}" srcOrd="1" destOrd="0" presId="urn:microsoft.com/office/officeart/2005/8/layout/vProcess5"/>
    <dgm:cxn modelId="{2078E07F-9B84-4E41-906F-111A53F79A95}" type="presParOf" srcId="{A7CD2F23-7D75-46E7-A48D-B089E0A5D165}" destId="{101E8BE3-75AA-4195-8F2A-1021872B3B02}" srcOrd="0" destOrd="0" presId="urn:microsoft.com/office/officeart/2005/8/layout/vProcess5"/>
    <dgm:cxn modelId="{9388A09A-BD01-427C-8255-2472F422327B}" type="presParOf" srcId="{A7CD2F23-7D75-46E7-A48D-B089E0A5D165}" destId="{E0283FAE-BAEE-416F-9646-DFB27E0971D5}" srcOrd="1" destOrd="0" presId="urn:microsoft.com/office/officeart/2005/8/layout/vProcess5"/>
    <dgm:cxn modelId="{4E1DAEEA-403E-48F7-9801-9BF52FCECE9A}" type="presParOf" srcId="{A7CD2F23-7D75-46E7-A48D-B089E0A5D165}" destId="{CD278113-F39A-477F-8014-559336F64370}" srcOrd="2" destOrd="0" presId="urn:microsoft.com/office/officeart/2005/8/layout/vProcess5"/>
    <dgm:cxn modelId="{60DBE166-EF52-4C9D-B0AC-84B8A3193F4A}" type="presParOf" srcId="{A7CD2F23-7D75-46E7-A48D-B089E0A5D165}" destId="{93DDFE40-1529-4445-9959-1F2404B03C67}" srcOrd="3" destOrd="0" presId="urn:microsoft.com/office/officeart/2005/8/layout/vProcess5"/>
    <dgm:cxn modelId="{F1B461D2-9804-45A2-90DD-4509313BF021}" type="presParOf" srcId="{A7CD2F23-7D75-46E7-A48D-B089E0A5D165}" destId="{9FE94066-895D-4462-B4D7-C2E47FDD1FF7}" srcOrd="4" destOrd="0" presId="urn:microsoft.com/office/officeart/2005/8/layout/vProcess5"/>
    <dgm:cxn modelId="{0B9DAACB-D2FB-4289-9594-28E5F7C8459B}" type="presParOf" srcId="{A7CD2F23-7D75-46E7-A48D-B089E0A5D165}" destId="{0445197A-DEC1-41CF-89C5-7D0BFBE5CD14}" srcOrd="5" destOrd="0" presId="urn:microsoft.com/office/officeart/2005/8/layout/vProcess5"/>
    <dgm:cxn modelId="{F605C09F-EEDE-4674-831D-98C35A9A3FB8}" type="presParOf" srcId="{A7CD2F23-7D75-46E7-A48D-B089E0A5D165}" destId="{74A19106-F5AE-4BD3-94E9-F6BC7D096766}" srcOrd="6" destOrd="0" presId="urn:microsoft.com/office/officeart/2005/8/layout/vProcess5"/>
    <dgm:cxn modelId="{4ADDB2FC-7CD9-4BC6-8FDA-5113581FB731}" type="presParOf" srcId="{A7CD2F23-7D75-46E7-A48D-B089E0A5D165}" destId="{F4423095-EFCB-4E9B-94DF-F20657AE1D04}" srcOrd="7" destOrd="0" presId="urn:microsoft.com/office/officeart/2005/8/layout/vProcess5"/>
    <dgm:cxn modelId="{D7B10A95-4116-4798-8E84-C10EAA684934}" type="presParOf" srcId="{A7CD2F23-7D75-46E7-A48D-B089E0A5D165}" destId="{32F5E71E-AD41-4997-84C7-1BF0D109FE5D}" srcOrd="8" destOrd="0" presId="urn:microsoft.com/office/officeart/2005/8/layout/vProcess5"/>
    <dgm:cxn modelId="{6DEE27D0-5D28-4331-8517-000B54E301E1}" type="presParOf" srcId="{A7CD2F23-7D75-46E7-A48D-B089E0A5D165}" destId="{CB3A5B70-F734-426F-97BD-A48115421734}" srcOrd="9" destOrd="0" presId="urn:microsoft.com/office/officeart/2005/8/layout/vProcess5"/>
    <dgm:cxn modelId="{51678DC2-F970-4908-A1E4-F8F052F77BBD}" type="presParOf" srcId="{A7CD2F23-7D75-46E7-A48D-B089E0A5D165}" destId="{4EC55DCF-EA18-4477-894B-532886B9C8D0}" srcOrd="10" destOrd="0" presId="urn:microsoft.com/office/officeart/2005/8/layout/vProcess5"/>
    <dgm:cxn modelId="{BD6B9481-9647-4CA5-AEB8-D75381A2EFF5}" type="presParOf" srcId="{A7CD2F23-7D75-46E7-A48D-B089E0A5D165}" destId="{2451F72C-476F-4C84-98C7-630C6B9384B4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83FAE-BAEE-416F-9646-DFB27E0971D5}">
      <dsp:nvSpPr>
        <dsp:cNvPr id="0" name=""/>
        <dsp:cNvSpPr/>
      </dsp:nvSpPr>
      <dsp:spPr>
        <a:xfrm>
          <a:off x="0" y="0"/>
          <a:ext cx="3440852" cy="668143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Saisie des factures d'achats/vente</a:t>
          </a:r>
        </a:p>
      </dsp:txBody>
      <dsp:txXfrm>
        <a:off x="19569" y="19569"/>
        <a:ext cx="2663416" cy="629005"/>
      </dsp:txXfrm>
    </dsp:sp>
    <dsp:sp modelId="{CD278113-F39A-477F-8014-559336F64370}">
      <dsp:nvSpPr>
        <dsp:cNvPr id="0" name=""/>
        <dsp:cNvSpPr/>
      </dsp:nvSpPr>
      <dsp:spPr>
        <a:xfrm>
          <a:off x="288171" y="789623"/>
          <a:ext cx="3440852" cy="668143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Enregistrement des réglements</a:t>
          </a:r>
        </a:p>
      </dsp:txBody>
      <dsp:txXfrm>
        <a:off x="307740" y="809192"/>
        <a:ext cx="2679250" cy="629005"/>
      </dsp:txXfrm>
    </dsp:sp>
    <dsp:sp modelId="{93DDFE40-1529-4445-9959-1F2404B03C67}">
      <dsp:nvSpPr>
        <dsp:cNvPr id="0" name=""/>
        <dsp:cNvSpPr/>
      </dsp:nvSpPr>
      <dsp:spPr>
        <a:xfrm>
          <a:off x="572041" y="1579247"/>
          <a:ext cx="3440852" cy="668143"/>
        </a:xfrm>
        <a:prstGeom prst="roundRect">
          <a:avLst>
            <a:gd name="adj" fmla="val 10000"/>
          </a:avLst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Enregistrement des factures intracommunautaires</a:t>
          </a:r>
        </a:p>
      </dsp:txBody>
      <dsp:txXfrm>
        <a:off x="591610" y="1598816"/>
        <a:ext cx="2683551" cy="629005"/>
      </dsp:txXfrm>
    </dsp:sp>
    <dsp:sp modelId="{9FE94066-895D-4462-B4D7-C2E47FDD1FF7}">
      <dsp:nvSpPr>
        <dsp:cNvPr id="0" name=""/>
        <dsp:cNvSpPr/>
      </dsp:nvSpPr>
      <dsp:spPr>
        <a:xfrm>
          <a:off x="860213" y="2368870"/>
          <a:ext cx="3440852" cy="668143"/>
        </a:xfrm>
        <a:prstGeom prst="roundRect">
          <a:avLst>
            <a:gd name="adj" fmla="val 10000"/>
          </a:avLst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Déclaration mensuelle de la TVA</a:t>
          </a:r>
        </a:p>
      </dsp:txBody>
      <dsp:txXfrm>
        <a:off x="879782" y="2388439"/>
        <a:ext cx="2679250" cy="629005"/>
      </dsp:txXfrm>
    </dsp:sp>
    <dsp:sp modelId="{0445197A-DEC1-41CF-89C5-7D0BFBE5CD14}">
      <dsp:nvSpPr>
        <dsp:cNvPr id="0" name=""/>
        <dsp:cNvSpPr/>
      </dsp:nvSpPr>
      <dsp:spPr>
        <a:xfrm>
          <a:off x="3006559" y="511736"/>
          <a:ext cx="434293" cy="4342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b="1" kern="120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04275" y="511736"/>
        <a:ext cx="238861" cy="326805"/>
      </dsp:txXfrm>
    </dsp:sp>
    <dsp:sp modelId="{74A19106-F5AE-4BD3-94E9-F6BC7D096766}">
      <dsp:nvSpPr>
        <dsp:cNvPr id="0" name=""/>
        <dsp:cNvSpPr/>
      </dsp:nvSpPr>
      <dsp:spPr>
        <a:xfrm>
          <a:off x="3294731" y="1301360"/>
          <a:ext cx="434293" cy="4342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2447" y="1301360"/>
        <a:ext cx="238861" cy="326805"/>
      </dsp:txXfrm>
    </dsp:sp>
    <dsp:sp modelId="{F4423095-EFCB-4E9B-94DF-F20657AE1D04}">
      <dsp:nvSpPr>
        <dsp:cNvPr id="0" name=""/>
        <dsp:cNvSpPr/>
      </dsp:nvSpPr>
      <dsp:spPr>
        <a:xfrm>
          <a:off x="3578601" y="2090984"/>
          <a:ext cx="434293" cy="4342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76317" y="2090984"/>
        <a:ext cx="238861" cy="326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Chap. 20 - Gérer les opérations de TVA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707224" y="901699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18DB4C-E2C1-4655-AF9B-F1560C33FA93}"/>
              </a:ext>
            </a:extLst>
          </p:cNvPr>
          <p:cNvSpPr/>
          <p:nvPr/>
        </p:nvSpPr>
        <p:spPr>
          <a:xfrm>
            <a:off x="499951" y="1981215"/>
            <a:ext cx="661348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les travaux précédents vous avez enregistré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achats réalisé auprès des fournisseurs ;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ventes faites aux clients ;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règlements et encaissements bancaires.</a:t>
            </a:r>
          </a:p>
          <a:p>
            <a:pPr algn="just">
              <a:spcBef>
                <a:spcPts val="18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 chapitre vous allez enregistrer des factures d’achats et de ventes intracommunautaires dont la TVA présente des spécificités.</a:t>
            </a:r>
          </a:p>
          <a:p>
            <a:pPr algn="just">
              <a:spcBef>
                <a:spcPts val="18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un second temps vous apprendrez à calculer, enregistrer puis déclarer la TVA en fin de mois.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09F5ACF5-1078-420F-A6DC-17C907D49E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6524277"/>
              </p:ext>
            </p:extLst>
          </p:nvPr>
        </p:nvGraphicFramePr>
        <p:xfrm>
          <a:off x="7459134" y="2161519"/>
          <a:ext cx="4301066" cy="3037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210</TotalTime>
  <Words>93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Chap. 20 - Gérer les opérations de TVA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32</cp:revision>
  <dcterms:created xsi:type="dcterms:W3CDTF">2014-01-14T07:42:30Z</dcterms:created>
  <dcterms:modified xsi:type="dcterms:W3CDTF">2023-03-23T17:04:36Z</dcterms:modified>
</cp:coreProperties>
</file>