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4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2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18808-80DE-4A5C-806B-1D710307480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E014E82-AB75-4C98-8E27-FDD7219C7E55}">
      <dgm:prSet phldrT="[Texte]"/>
      <dgm:spPr/>
      <dgm:t>
        <a:bodyPr/>
        <a:lstStyle/>
        <a:p>
          <a:r>
            <a:rPr lang="fr-FR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La dématérialisation a 3 conséquences pour une PME-PMI </a:t>
          </a:r>
          <a:endParaRPr lang="fr-FR" b="1" dirty="0">
            <a:solidFill>
              <a:srgbClr val="C00000"/>
            </a:solidFill>
          </a:endParaRPr>
        </a:p>
      </dgm:t>
    </dgm:pt>
    <dgm:pt modelId="{9701EEB7-62BC-4C0E-80E0-B7A173C935F7}" type="parTrans" cxnId="{2747CAF5-2D35-42D6-A28B-BD1655BED353}">
      <dgm:prSet/>
      <dgm:spPr/>
      <dgm:t>
        <a:bodyPr/>
        <a:lstStyle/>
        <a:p>
          <a:endParaRPr lang="fr-FR"/>
        </a:p>
      </dgm:t>
    </dgm:pt>
    <dgm:pt modelId="{AB6C12C7-EAA9-48FA-86F7-389ED22139FB}" type="sibTrans" cxnId="{2747CAF5-2D35-42D6-A28B-BD1655BED353}">
      <dgm:prSet/>
      <dgm:spPr/>
      <dgm:t>
        <a:bodyPr/>
        <a:lstStyle/>
        <a:p>
          <a:endParaRPr lang="fr-FR"/>
        </a:p>
      </dgm:t>
    </dgm:pt>
    <dgm:pt modelId="{C1A3E3EA-8A3B-4599-B912-50B33D6AE3B7}">
      <dgm:prSet/>
      <dgm:spPr/>
      <dgm:t>
        <a:bodyPr/>
        <a:lstStyle/>
        <a:p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elle doit se former à la </a:t>
          </a:r>
          <a:r>
            <a: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dématérialisation des appels d’offres </a:t>
          </a:r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 à l’utilisation du </a:t>
          </a:r>
          <a:r>
            <a: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certificat de signature électronique</a:t>
          </a:r>
          <a:endParaRPr lang="fr-FR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BE52BE-F7F5-4A1A-87F1-FD5226AC185B}" type="parTrans" cxnId="{43673F76-34DF-4C80-A18D-9228A22B850F}">
      <dgm:prSet/>
      <dgm:spPr/>
      <dgm:t>
        <a:bodyPr/>
        <a:lstStyle/>
        <a:p>
          <a:endParaRPr lang="fr-FR"/>
        </a:p>
      </dgm:t>
    </dgm:pt>
    <dgm:pt modelId="{56693EB5-F519-4DBE-A1B3-3D81EF00674A}" type="sibTrans" cxnId="{43673F76-34DF-4C80-A18D-9228A22B850F}">
      <dgm:prSet/>
      <dgm:spPr/>
      <dgm:t>
        <a:bodyPr/>
        <a:lstStyle/>
        <a:p>
          <a:endParaRPr lang="fr-FR"/>
        </a:p>
      </dgm:t>
    </dgm:pt>
    <dgm:pt modelId="{D26A1464-CA3A-44FA-8479-BAD188311784}">
      <dgm:prSet/>
      <dgm:spPr/>
      <dgm:t>
        <a:bodyPr/>
        <a:lstStyle/>
        <a:p>
          <a:r>
            <a: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elle doit posséder un certificat électronique </a:t>
          </a:r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qui garantit l’identité du signataire, l’intégrité des documents échangés et la non-répudiation de la signature ; l’État référence les entreprises qui répondent aux exigences techniques minimales</a:t>
          </a:r>
        </a:p>
      </dgm:t>
    </dgm:pt>
    <dgm:pt modelId="{681BA5DC-52A9-4881-8394-C3E3388034AB}" type="parTrans" cxnId="{4A4983DA-B4D9-4DF9-9704-8D69DC347043}">
      <dgm:prSet/>
      <dgm:spPr/>
      <dgm:t>
        <a:bodyPr/>
        <a:lstStyle/>
        <a:p>
          <a:endParaRPr lang="fr-FR"/>
        </a:p>
      </dgm:t>
    </dgm:pt>
    <dgm:pt modelId="{47DF9889-FC4C-48B6-A533-87B3D426B049}" type="sibTrans" cxnId="{4A4983DA-B4D9-4DF9-9704-8D69DC347043}">
      <dgm:prSet/>
      <dgm:spPr/>
      <dgm:t>
        <a:bodyPr/>
        <a:lstStyle/>
        <a:p>
          <a:endParaRPr lang="fr-FR"/>
        </a:p>
      </dgm:t>
    </dgm:pt>
    <dgm:pt modelId="{6A4734F6-C2AF-453F-B4F7-98FFA2F6EAB2}">
      <dgm:prSet/>
      <dgm:spPr/>
      <dgm:t>
        <a:bodyPr/>
        <a:lstStyle/>
        <a:p>
          <a:pPr>
            <a:spcAft>
              <a:spcPts val="0"/>
            </a:spcAft>
          </a:pPr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elle doit posséder un </a:t>
          </a:r>
          <a:r>
            <a:rPr lang="fr-FR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accès à la plate-forme de dématérialisation </a:t>
          </a:r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des marchés publics pour pouvoir répondre </a:t>
          </a:r>
        </a:p>
        <a:p>
          <a:pPr>
            <a:spcAft>
              <a:spcPts val="0"/>
            </a:spcAft>
          </a:pPr>
          <a:r>
            <a:rPr lang="fr-FR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à l’appel d’offres</a:t>
          </a:r>
        </a:p>
      </dgm:t>
    </dgm:pt>
    <dgm:pt modelId="{527434E0-1DEE-441F-8C85-AC816CF09E69}" type="parTrans" cxnId="{60DC81A9-67A4-44C8-BF0E-C3D608F49E37}">
      <dgm:prSet/>
      <dgm:spPr/>
      <dgm:t>
        <a:bodyPr/>
        <a:lstStyle/>
        <a:p>
          <a:endParaRPr lang="fr-FR"/>
        </a:p>
      </dgm:t>
    </dgm:pt>
    <dgm:pt modelId="{A659751E-98F8-46F4-9A95-376B77134E19}" type="sibTrans" cxnId="{60DC81A9-67A4-44C8-BF0E-C3D608F49E37}">
      <dgm:prSet/>
      <dgm:spPr/>
      <dgm:t>
        <a:bodyPr/>
        <a:lstStyle/>
        <a:p>
          <a:endParaRPr lang="fr-FR"/>
        </a:p>
      </dgm:t>
    </dgm:pt>
    <dgm:pt modelId="{0AAC51BC-48E5-4E9C-87D5-363DDE02B857}" type="pres">
      <dgm:prSet presAssocID="{38318808-80DE-4A5C-806B-1D71030748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8E4D39-86AC-42B0-8B65-2549AB20BEB4}" type="pres">
      <dgm:prSet presAssocID="{8E014E82-AB75-4C98-8E27-FDD7219C7E55}" presName="hierRoot1" presStyleCnt="0">
        <dgm:presLayoutVars>
          <dgm:hierBranch val="init"/>
        </dgm:presLayoutVars>
      </dgm:prSet>
      <dgm:spPr/>
    </dgm:pt>
    <dgm:pt modelId="{A607717A-7514-4114-9D91-7BB1EC97D568}" type="pres">
      <dgm:prSet presAssocID="{8E014E82-AB75-4C98-8E27-FDD7219C7E55}" presName="rootComposite1" presStyleCnt="0"/>
      <dgm:spPr/>
    </dgm:pt>
    <dgm:pt modelId="{E2E3CA9D-854B-4BD6-8412-0EF258AF16EE}" type="pres">
      <dgm:prSet presAssocID="{8E014E82-AB75-4C98-8E27-FDD7219C7E55}" presName="rootText1" presStyleLbl="node0" presStyleIdx="0" presStyleCnt="1" custScaleX="69341">
        <dgm:presLayoutVars>
          <dgm:chPref val="3"/>
        </dgm:presLayoutVars>
      </dgm:prSet>
      <dgm:spPr/>
    </dgm:pt>
    <dgm:pt modelId="{037EF8B7-DDF0-43A1-9835-155B8CD23E44}" type="pres">
      <dgm:prSet presAssocID="{8E014E82-AB75-4C98-8E27-FDD7219C7E55}" presName="rootConnector1" presStyleLbl="node1" presStyleIdx="0" presStyleCnt="0"/>
      <dgm:spPr/>
    </dgm:pt>
    <dgm:pt modelId="{41689A77-DF90-4B03-A691-468C87D7DF81}" type="pres">
      <dgm:prSet presAssocID="{8E014E82-AB75-4C98-8E27-FDD7219C7E55}" presName="hierChild2" presStyleCnt="0"/>
      <dgm:spPr/>
    </dgm:pt>
    <dgm:pt modelId="{72ECCEED-3497-4729-95D5-890A26A0D06E}" type="pres">
      <dgm:prSet presAssocID="{7CBE52BE-F7F5-4A1A-87F1-FD5226AC185B}" presName="Name64" presStyleLbl="parChTrans1D2" presStyleIdx="0" presStyleCnt="3"/>
      <dgm:spPr/>
    </dgm:pt>
    <dgm:pt modelId="{2F75FEDC-5228-4F90-B2F4-C90842498988}" type="pres">
      <dgm:prSet presAssocID="{C1A3E3EA-8A3B-4599-B912-50B33D6AE3B7}" presName="hierRoot2" presStyleCnt="0">
        <dgm:presLayoutVars>
          <dgm:hierBranch val="init"/>
        </dgm:presLayoutVars>
      </dgm:prSet>
      <dgm:spPr/>
    </dgm:pt>
    <dgm:pt modelId="{63AEF1EA-625B-43BB-9C65-186C5445CD53}" type="pres">
      <dgm:prSet presAssocID="{C1A3E3EA-8A3B-4599-B912-50B33D6AE3B7}" presName="rootComposite" presStyleCnt="0"/>
      <dgm:spPr/>
    </dgm:pt>
    <dgm:pt modelId="{10B91979-E249-44C0-80DA-C66B315967B7}" type="pres">
      <dgm:prSet presAssocID="{C1A3E3EA-8A3B-4599-B912-50B33D6AE3B7}" presName="rootText" presStyleLbl="node2" presStyleIdx="0" presStyleCnt="3" custScaleX="199413" custScaleY="110273">
        <dgm:presLayoutVars>
          <dgm:chPref val="3"/>
        </dgm:presLayoutVars>
      </dgm:prSet>
      <dgm:spPr/>
    </dgm:pt>
    <dgm:pt modelId="{00761E89-206F-4644-98BC-2B11D20E4FBD}" type="pres">
      <dgm:prSet presAssocID="{C1A3E3EA-8A3B-4599-B912-50B33D6AE3B7}" presName="rootConnector" presStyleLbl="node2" presStyleIdx="0" presStyleCnt="3"/>
      <dgm:spPr/>
    </dgm:pt>
    <dgm:pt modelId="{27EB7D58-15FE-4D65-858D-C8E99AD36C60}" type="pres">
      <dgm:prSet presAssocID="{C1A3E3EA-8A3B-4599-B912-50B33D6AE3B7}" presName="hierChild4" presStyleCnt="0"/>
      <dgm:spPr/>
    </dgm:pt>
    <dgm:pt modelId="{5DBA670D-62EB-4B3E-8881-4C570CD40D0B}" type="pres">
      <dgm:prSet presAssocID="{C1A3E3EA-8A3B-4599-B912-50B33D6AE3B7}" presName="hierChild5" presStyleCnt="0"/>
      <dgm:spPr/>
    </dgm:pt>
    <dgm:pt modelId="{78A723F0-9C67-4C70-BF72-ACC4849DE564}" type="pres">
      <dgm:prSet presAssocID="{681BA5DC-52A9-4881-8394-C3E3388034AB}" presName="Name64" presStyleLbl="parChTrans1D2" presStyleIdx="1" presStyleCnt="3"/>
      <dgm:spPr/>
    </dgm:pt>
    <dgm:pt modelId="{F434203C-8137-4529-B5E5-DEBE33702E17}" type="pres">
      <dgm:prSet presAssocID="{D26A1464-CA3A-44FA-8479-BAD188311784}" presName="hierRoot2" presStyleCnt="0">
        <dgm:presLayoutVars>
          <dgm:hierBranch val="init"/>
        </dgm:presLayoutVars>
      </dgm:prSet>
      <dgm:spPr/>
    </dgm:pt>
    <dgm:pt modelId="{50B9691E-A3BA-4FDC-A0CD-C4CA37B17E69}" type="pres">
      <dgm:prSet presAssocID="{D26A1464-CA3A-44FA-8479-BAD188311784}" presName="rootComposite" presStyleCnt="0"/>
      <dgm:spPr/>
    </dgm:pt>
    <dgm:pt modelId="{06188DA6-25AC-4BBE-AB0F-044303BD04B3}" type="pres">
      <dgm:prSet presAssocID="{D26A1464-CA3A-44FA-8479-BAD188311784}" presName="rootText" presStyleLbl="node2" presStyleIdx="1" presStyleCnt="3" custScaleX="199413" custScaleY="150263" custLinFactNeighborX="0" custLinFactNeighborY="-17702">
        <dgm:presLayoutVars>
          <dgm:chPref val="3"/>
        </dgm:presLayoutVars>
      </dgm:prSet>
      <dgm:spPr/>
    </dgm:pt>
    <dgm:pt modelId="{775B656D-3BB8-46E5-9F79-394B2EFC4976}" type="pres">
      <dgm:prSet presAssocID="{D26A1464-CA3A-44FA-8479-BAD188311784}" presName="rootConnector" presStyleLbl="node2" presStyleIdx="1" presStyleCnt="3"/>
      <dgm:spPr/>
    </dgm:pt>
    <dgm:pt modelId="{72784A4C-CFDD-4D2E-A25A-061C7CD39A55}" type="pres">
      <dgm:prSet presAssocID="{D26A1464-CA3A-44FA-8479-BAD188311784}" presName="hierChild4" presStyleCnt="0"/>
      <dgm:spPr/>
    </dgm:pt>
    <dgm:pt modelId="{227528D2-22EB-4841-821D-58F025333FC1}" type="pres">
      <dgm:prSet presAssocID="{D26A1464-CA3A-44FA-8479-BAD188311784}" presName="hierChild5" presStyleCnt="0"/>
      <dgm:spPr/>
    </dgm:pt>
    <dgm:pt modelId="{96769A64-202B-448B-85E5-D25E31A4D34B}" type="pres">
      <dgm:prSet presAssocID="{527434E0-1DEE-441F-8C85-AC816CF09E69}" presName="Name64" presStyleLbl="parChTrans1D2" presStyleIdx="2" presStyleCnt="3"/>
      <dgm:spPr/>
    </dgm:pt>
    <dgm:pt modelId="{57FC484E-0733-40E6-95BC-0473BC4999B2}" type="pres">
      <dgm:prSet presAssocID="{6A4734F6-C2AF-453F-B4F7-98FFA2F6EAB2}" presName="hierRoot2" presStyleCnt="0">
        <dgm:presLayoutVars>
          <dgm:hierBranch val="init"/>
        </dgm:presLayoutVars>
      </dgm:prSet>
      <dgm:spPr/>
    </dgm:pt>
    <dgm:pt modelId="{D34FCAF3-BF4A-44C8-A97F-6B344F19975F}" type="pres">
      <dgm:prSet presAssocID="{6A4734F6-C2AF-453F-B4F7-98FFA2F6EAB2}" presName="rootComposite" presStyleCnt="0"/>
      <dgm:spPr/>
    </dgm:pt>
    <dgm:pt modelId="{4EDECA66-FBD9-4EE1-97E2-21CB989FF021}" type="pres">
      <dgm:prSet presAssocID="{6A4734F6-C2AF-453F-B4F7-98FFA2F6EAB2}" presName="rootText" presStyleLbl="node2" presStyleIdx="2" presStyleCnt="3" custScaleX="199413" custScaleY="110273" custLinFactNeighborX="0" custLinFactNeighborY="-41777">
        <dgm:presLayoutVars>
          <dgm:chPref val="3"/>
        </dgm:presLayoutVars>
      </dgm:prSet>
      <dgm:spPr/>
    </dgm:pt>
    <dgm:pt modelId="{9A91D03D-DAD3-4AE3-BEEF-EF4FFA64858D}" type="pres">
      <dgm:prSet presAssocID="{6A4734F6-C2AF-453F-B4F7-98FFA2F6EAB2}" presName="rootConnector" presStyleLbl="node2" presStyleIdx="2" presStyleCnt="3"/>
      <dgm:spPr/>
    </dgm:pt>
    <dgm:pt modelId="{A1E900C1-778B-4650-BBB6-1E2646D25DA3}" type="pres">
      <dgm:prSet presAssocID="{6A4734F6-C2AF-453F-B4F7-98FFA2F6EAB2}" presName="hierChild4" presStyleCnt="0"/>
      <dgm:spPr/>
    </dgm:pt>
    <dgm:pt modelId="{EACDA271-7E01-4C7F-8733-7259BE1F222E}" type="pres">
      <dgm:prSet presAssocID="{6A4734F6-C2AF-453F-B4F7-98FFA2F6EAB2}" presName="hierChild5" presStyleCnt="0"/>
      <dgm:spPr/>
    </dgm:pt>
    <dgm:pt modelId="{92D45CBC-841F-4C28-ACE7-16B97C2B7936}" type="pres">
      <dgm:prSet presAssocID="{8E014E82-AB75-4C98-8E27-FDD7219C7E55}" presName="hierChild3" presStyleCnt="0"/>
      <dgm:spPr/>
    </dgm:pt>
  </dgm:ptLst>
  <dgm:cxnLst>
    <dgm:cxn modelId="{61FF4A1D-6D68-43D4-A58D-F6507F0F5105}" type="presOf" srcId="{7CBE52BE-F7F5-4A1A-87F1-FD5226AC185B}" destId="{72ECCEED-3497-4729-95D5-890A26A0D06E}" srcOrd="0" destOrd="0" presId="urn:microsoft.com/office/officeart/2009/3/layout/HorizontalOrganizationChart"/>
    <dgm:cxn modelId="{46B4711D-19EF-4AF5-ACE0-0F34C1C32FDC}" type="presOf" srcId="{681BA5DC-52A9-4881-8394-C3E3388034AB}" destId="{78A723F0-9C67-4C70-BF72-ACC4849DE564}" srcOrd="0" destOrd="0" presId="urn:microsoft.com/office/officeart/2009/3/layout/HorizontalOrganizationChart"/>
    <dgm:cxn modelId="{06E17B35-7FF1-42A5-9D8A-7F2EE9BF1CE7}" type="presOf" srcId="{C1A3E3EA-8A3B-4599-B912-50B33D6AE3B7}" destId="{10B91979-E249-44C0-80DA-C66B315967B7}" srcOrd="0" destOrd="0" presId="urn:microsoft.com/office/officeart/2009/3/layout/HorizontalOrganizationChart"/>
    <dgm:cxn modelId="{3B5DA767-F26A-467E-9AEB-966FA2F0B6AB}" type="presOf" srcId="{527434E0-1DEE-441F-8C85-AC816CF09E69}" destId="{96769A64-202B-448B-85E5-D25E31A4D34B}" srcOrd="0" destOrd="0" presId="urn:microsoft.com/office/officeart/2009/3/layout/HorizontalOrganizationChart"/>
    <dgm:cxn modelId="{383FD86E-7730-4C0F-A691-FA1C2FE856B3}" type="presOf" srcId="{8E014E82-AB75-4C98-8E27-FDD7219C7E55}" destId="{037EF8B7-DDF0-43A1-9835-155B8CD23E44}" srcOrd="1" destOrd="0" presId="urn:microsoft.com/office/officeart/2009/3/layout/HorizontalOrganizationChart"/>
    <dgm:cxn modelId="{43673F76-34DF-4C80-A18D-9228A22B850F}" srcId="{8E014E82-AB75-4C98-8E27-FDD7219C7E55}" destId="{C1A3E3EA-8A3B-4599-B912-50B33D6AE3B7}" srcOrd="0" destOrd="0" parTransId="{7CBE52BE-F7F5-4A1A-87F1-FD5226AC185B}" sibTransId="{56693EB5-F519-4DBE-A1B3-3D81EF00674A}"/>
    <dgm:cxn modelId="{1524568D-482E-4016-B8EA-B5D634817823}" type="presOf" srcId="{38318808-80DE-4A5C-806B-1D7103074802}" destId="{0AAC51BC-48E5-4E9C-87D5-363DDE02B857}" srcOrd="0" destOrd="0" presId="urn:microsoft.com/office/officeart/2009/3/layout/HorizontalOrganizationChart"/>
    <dgm:cxn modelId="{4FD87094-AAE8-4C9B-86E7-7F0217C444F6}" type="presOf" srcId="{D26A1464-CA3A-44FA-8479-BAD188311784}" destId="{06188DA6-25AC-4BBE-AB0F-044303BD04B3}" srcOrd="0" destOrd="0" presId="urn:microsoft.com/office/officeart/2009/3/layout/HorizontalOrganizationChart"/>
    <dgm:cxn modelId="{60DC81A9-67A4-44C8-BF0E-C3D608F49E37}" srcId="{8E014E82-AB75-4C98-8E27-FDD7219C7E55}" destId="{6A4734F6-C2AF-453F-B4F7-98FFA2F6EAB2}" srcOrd="2" destOrd="0" parTransId="{527434E0-1DEE-441F-8C85-AC816CF09E69}" sibTransId="{A659751E-98F8-46F4-9A95-376B77134E19}"/>
    <dgm:cxn modelId="{B8FAEAB1-3187-40E8-A9F5-FA08E824E036}" type="presOf" srcId="{C1A3E3EA-8A3B-4599-B912-50B33D6AE3B7}" destId="{00761E89-206F-4644-98BC-2B11D20E4FBD}" srcOrd="1" destOrd="0" presId="urn:microsoft.com/office/officeart/2009/3/layout/HorizontalOrganizationChart"/>
    <dgm:cxn modelId="{7DCBA1C8-6725-49DC-BCF4-9B6A700FC691}" type="presOf" srcId="{6A4734F6-C2AF-453F-B4F7-98FFA2F6EAB2}" destId="{9A91D03D-DAD3-4AE3-BEEF-EF4FFA64858D}" srcOrd="1" destOrd="0" presId="urn:microsoft.com/office/officeart/2009/3/layout/HorizontalOrganizationChart"/>
    <dgm:cxn modelId="{890173C9-4353-4BB3-89D4-B08A00C7FE1B}" type="presOf" srcId="{8E014E82-AB75-4C98-8E27-FDD7219C7E55}" destId="{E2E3CA9D-854B-4BD6-8412-0EF258AF16EE}" srcOrd="0" destOrd="0" presId="urn:microsoft.com/office/officeart/2009/3/layout/HorizontalOrganizationChart"/>
    <dgm:cxn modelId="{FF448DD1-80EE-4073-9956-968F8E4008D2}" type="presOf" srcId="{6A4734F6-C2AF-453F-B4F7-98FFA2F6EAB2}" destId="{4EDECA66-FBD9-4EE1-97E2-21CB989FF021}" srcOrd="0" destOrd="0" presId="urn:microsoft.com/office/officeart/2009/3/layout/HorizontalOrganizationChart"/>
    <dgm:cxn modelId="{4A4983DA-B4D9-4DF9-9704-8D69DC347043}" srcId="{8E014E82-AB75-4C98-8E27-FDD7219C7E55}" destId="{D26A1464-CA3A-44FA-8479-BAD188311784}" srcOrd="1" destOrd="0" parTransId="{681BA5DC-52A9-4881-8394-C3E3388034AB}" sibTransId="{47DF9889-FC4C-48B6-A533-87B3D426B049}"/>
    <dgm:cxn modelId="{2747CAF5-2D35-42D6-A28B-BD1655BED353}" srcId="{38318808-80DE-4A5C-806B-1D7103074802}" destId="{8E014E82-AB75-4C98-8E27-FDD7219C7E55}" srcOrd="0" destOrd="0" parTransId="{9701EEB7-62BC-4C0E-80E0-B7A173C935F7}" sibTransId="{AB6C12C7-EAA9-48FA-86F7-389ED22139FB}"/>
    <dgm:cxn modelId="{1D57C8FD-16CD-4512-A4A5-F4FBF3A3A882}" type="presOf" srcId="{D26A1464-CA3A-44FA-8479-BAD188311784}" destId="{775B656D-3BB8-46E5-9F79-394B2EFC4976}" srcOrd="1" destOrd="0" presId="urn:microsoft.com/office/officeart/2009/3/layout/HorizontalOrganizationChart"/>
    <dgm:cxn modelId="{F34108B8-181F-4000-8304-04203464BD91}" type="presParOf" srcId="{0AAC51BC-48E5-4E9C-87D5-363DDE02B857}" destId="{748E4D39-86AC-42B0-8B65-2549AB20BEB4}" srcOrd="0" destOrd="0" presId="urn:microsoft.com/office/officeart/2009/3/layout/HorizontalOrganizationChart"/>
    <dgm:cxn modelId="{1EFF2627-10C8-42B0-9184-73AFC0D3EB7F}" type="presParOf" srcId="{748E4D39-86AC-42B0-8B65-2549AB20BEB4}" destId="{A607717A-7514-4114-9D91-7BB1EC97D568}" srcOrd="0" destOrd="0" presId="urn:microsoft.com/office/officeart/2009/3/layout/HorizontalOrganizationChart"/>
    <dgm:cxn modelId="{4A530673-DF9B-4F5D-B8C2-AE843D9C3F90}" type="presParOf" srcId="{A607717A-7514-4114-9D91-7BB1EC97D568}" destId="{E2E3CA9D-854B-4BD6-8412-0EF258AF16EE}" srcOrd="0" destOrd="0" presId="urn:microsoft.com/office/officeart/2009/3/layout/HorizontalOrganizationChart"/>
    <dgm:cxn modelId="{60DF689D-7AB0-4964-95E7-6A0BA70E8991}" type="presParOf" srcId="{A607717A-7514-4114-9D91-7BB1EC97D568}" destId="{037EF8B7-DDF0-43A1-9835-155B8CD23E44}" srcOrd="1" destOrd="0" presId="urn:microsoft.com/office/officeart/2009/3/layout/HorizontalOrganizationChart"/>
    <dgm:cxn modelId="{6BBB2D61-F44A-487E-8244-64206B46EEA2}" type="presParOf" srcId="{748E4D39-86AC-42B0-8B65-2549AB20BEB4}" destId="{41689A77-DF90-4B03-A691-468C87D7DF81}" srcOrd="1" destOrd="0" presId="urn:microsoft.com/office/officeart/2009/3/layout/HorizontalOrganizationChart"/>
    <dgm:cxn modelId="{34130D2F-A028-4257-8DEE-DBF1263B70CC}" type="presParOf" srcId="{41689A77-DF90-4B03-A691-468C87D7DF81}" destId="{72ECCEED-3497-4729-95D5-890A26A0D06E}" srcOrd="0" destOrd="0" presId="urn:microsoft.com/office/officeart/2009/3/layout/HorizontalOrganizationChart"/>
    <dgm:cxn modelId="{69042451-0F88-46A4-A37F-A64B30DD6FB9}" type="presParOf" srcId="{41689A77-DF90-4B03-A691-468C87D7DF81}" destId="{2F75FEDC-5228-4F90-B2F4-C90842498988}" srcOrd="1" destOrd="0" presId="urn:microsoft.com/office/officeart/2009/3/layout/HorizontalOrganizationChart"/>
    <dgm:cxn modelId="{1C22632C-6886-4A35-BE22-F44BC5F5238C}" type="presParOf" srcId="{2F75FEDC-5228-4F90-B2F4-C90842498988}" destId="{63AEF1EA-625B-43BB-9C65-186C5445CD53}" srcOrd="0" destOrd="0" presId="urn:microsoft.com/office/officeart/2009/3/layout/HorizontalOrganizationChart"/>
    <dgm:cxn modelId="{F5502EF4-2EA8-4683-B0F8-35032CA924D1}" type="presParOf" srcId="{63AEF1EA-625B-43BB-9C65-186C5445CD53}" destId="{10B91979-E249-44C0-80DA-C66B315967B7}" srcOrd="0" destOrd="0" presId="urn:microsoft.com/office/officeart/2009/3/layout/HorizontalOrganizationChart"/>
    <dgm:cxn modelId="{CEFC730A-5A41-4024-BEEF-4E66C2DD2F32}" type="presParOf" srcId="{63AEF1EA-625B-43BB-9C65-186C5445CD53}" destId="{00761E89-206F-4644-98BC-2B11D20E4FBD}" srcOrd="1" destOrd="0" presId="urn:microsoft.com/office/officeart/2009/3/layout/HorizontalOrganizationChart"/>
    <dgm:cxn modelId="{3CE3CD23-9367-48B4-9894-70866F2B281F}" type="presParOf" srcId="{2F75FEDC-5228-4F90-B2F4-C90842498988}" destId="{27EB7D58-15FE-4D65-858D-C8E99AD36C60}" srcOrd="1" destOrd="0" presId="urn:microsoft.com/office/officeart/2009/3/layout/HorizontalOrganizationChart"/>
    <dgm:cxn modelId="{C04E63CD-DCC0-4738-9D70-DF79300724B1}" type="presParOf" srcId="{2F75FEDC-5228-4F90-B2F4-C90842498988}" destId="{5DBA670D-62EB-4B3E-8881-4C570CD40D0B}" srcOrd="2" destOrd="0" presId="urn:microsoft.com/office/officeart/2009/3/layout/HorizontalOrganizationChart"/>
    <dgm:cxn modelId="{FB3F503C-92C9-48D2-A43B-000D8ADECDFF}" type="presParOf" srcId="{41689A77-DF90-4B03-A691-468C87D7DF81}" destId="{78A723F0-9C67-4C70-BF72-ACC4849DE564}" srcOrd="2" destOrd="0" presId="urn:microsoft.com/office/officeart/2009/3/layout/HorizontalOrganizationChart"/>
    <dgm:cxn modelId="{2C67FA7A-02EF-471B-872D-E9BDBF7E15E0}" type="presParOf" srcId="{41689A77-DF90-4B03-A691-468C87D7DF81}" destId="{F434203C-8137-4529-B5E5-DEBE33702E17}" srcOrd="3" destOrd="0" presId="urn:microsoft.com/office/officeart/2009/3/layout/HorizontalOrganizationChart"/>
    <dgm:cxn modelId="{7C104ED5-6F4D-4885-A6A3-F21C38AED9D5}" type="presParOf" srcId="{F434203C-8137-4529-B5E5-DEBE33702E17}" destId="{50B9691E-A3BA-4FDC-A0CD-C4CA37B17E69}" srcOrd="0" destOrd="0" presId="urn:microsoft.com/office/officeart/2009/3/layout/HorizontalOrganizationChart"/>
    <dgm:cxn modelId="{7A813C0B-7686-47B5-B688-8F3BDBC813C5}" type="presParOf" srcId="{50B9691E-A3BA-4FDC-A0CD-C4CA37B17E69}" destId="{06188DA6-25AC-4BBE-AB0F-044303BD04B3}" srcOrd="0" destOrd="0" presId="urn:microsoft.com/office/officeart/2009/3/layout/HorizontalOrganizationChart"/>
    <dgm:cxn modelId="{0F7BDAE4-FCBF-4664-AA5C-BFF619703AAF}" type="presParOf" srcId="{50B9691E-A3BA-4FDC-A0CD-C4CA37B17E69}" destId="{775B656D-3BB8-46E5-9F79-394B2EFC4976}" srcOrd="1" destOrd="0" presId="urn:microsoft.com/office/officeart/2009/3/layout/HorizontalOrganizationChart"/>
    <dgm:cxn modelId="{5BCFCDC4-6C20-4DD4-8D3D-812A3BA54F04}" type="presParOf" srcId="{F434203C-8137-4529-B5E5-DEBE33702E17}" destId="{72784A4C-CFDD-4D2E-A25A-061C7CD39A55}" srcOrd="1" destOrd="0" presId="urn:microsoft.com/office/officeart/2009/3/layout/HorizontalOrganizationChart"/>
    <dgm:cxn modelId="{1F5B37D1-4E0C-444A-BB19-05DE0B1621D0}" type="presParOf" srcId="{F434203C-8137-4529-B5E5-DEBE33702E17}" destId="{227528D2-22EB-4841-821D-58F025333FC1}" srcOrd="2" destOrd="0" presId="urn:microsoft.com/office/officeart/2009/3/layout/HorizontalOrganizationChart"/>
    <dgm:cxn modelId="{3F704F99-8AFB-4803-B49F-8C61B62CFD82}" type="presParOf" srcId="{41689A77-DF90-4B03-A691-468C87D7DF81}" destId="{96769A64-202B-448B-85E5-D25E31A4D34B}" srcOrd="4" destOrd="0" presId="urn:microsoft.com/office/officeart/2009/3/layout/HorizontalOrganizationChart"/>
    <dgm:cxn modelId="{4B227739-FC87-46F6-B11C-545BBB6F3DC3}" type="presParOf" srcId="{41689A77-DF90-4B03-A691-468C87D7DF81}" destId="{57FC484E-0733-40E6-95BC-0473BC4999B2}" srcOrd="5" destOrd="0" presId="urn:microsoft.com/office/officeart/2009/3/layout/HorizontalOrganizationChart"/>
    <dgm:cxn modelId="{9546A0BA-0C7F-4589-8696-B950A1712FAC}" type="presParOf" srcId="{57FC484E-0733-40E6-95BC-0473BC4999B2}" destId="{D34FCAF3-BF4A-44C8-A97F-6B344F19975F}" srcOrd="0" destOrd="0" presId="urn:microsoft.com/office/officeart/2009/3/layout/HorizontalOrganizationChart"/>
    <dgm:cxn modelId="{FD93573A-A780-43CA-9A15-16528122442E}" type="presParOf" srcId="{D34FCAF3-BF4A-44C8-A97F-6B344F19975F}" destId="{4EDECA66-FBD9-4EE1-97E2-21CB989FF021}" srcOrd="0" destOrd="0" presId="urn:microsoft.com/office/officeart/2009/3/layout/HorizontalOrganizationChart"/>
    <dgm:cxn modelId="{BDCF9B63-9E79-4B06-98BE-51FBEB2C9F31}" type="presParOf" srcId="{D34FCAF3-BF4A-44C8-A97F-6B344F19975F}" destId="{9A91D03D-DAD3-4AE3-BEEF-EF4FFA64858D}" srcOrd="1" destOrd="0" presId="urn:microsoft.com/office/officeart/2009/3/layout/HorizontalOrganizationChart"/>
    <dgm:cxn modelId="{16A31D98-99BE-4226-96A8-E4A0C6AD421F}" type="presParOf" srcId="{57FC484E-0733-40E6-95BC-0473BC4999B2}" destId="{A1E900C1-778B-4650-BBB6-1E2646D25DA3}" srcOrd="1" destOrd="0" presId="urn:microsoft.com/office/officeart/2009/3/layout/HorizontalOrganizationChart"/>
    <dgm:cxn modelId="{F25A96C3-7426-4EA0-AA3B-C23FEEC5F48A}" type="presParOf" srcId="{57FC484E-0733-40E6-95BC-0473BC4999B2}" destId="{EACDA271-7E01-4C7F-8733-7259BE1F222E}" srcOrd="2" destOrd="0" presId="urn:microsoft.com/office/officeart/2009/3/layout/HorizontalOrganizationChart"/>
    <dgm:cxn modelId="{F042F651-379B-4C5A-8EB3-3BE3B66991F3}" type="presParOf" srcId="{748E4D39-86AC-42B0-8B65-2549AB20BEB4}" destId="{92D45CBC-841F-4C28-ACE7-16B97C2B793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769A64-202B-448B-85E5-D25E31A4D34B}">
      <dsp:nvSpPr>
        <dsp:cNvPr id="0" name=""/>
        <dsp:cNvSpPr/>
      </dsp:nvSpPr>
      <dsp:spPr>
        <a:xfrm>
          <a:off x="2588199" y="2527300"/>
          <a:ext cx="731862" cy="1445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5931" y="0"/>
              </a:lnTo>
              <a:lnTo>
                <a:pt x="365931" y="1445053"/>
              </a:lnTo>
              <a:lnTo>
                <a:pt x="731862" y="144505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23F0-9C67-4C70-BF72-ACC4849DE564}">
      <dsp:nvSpPr>
        <dsp:cNvPr id="0" name=""/>
        <dsp:cNvSpPr/>
      </dsp:nvSpPr>
      <dsp:spPr>
        <a:xfrm>
          <a:off x="2588199" y="2329730"/>
          <a:ext cx="731862" cy="197570"/>
        </a:xfrm>
        <a:custGeom>
          <a:avLst/>
          <a:gdLst/>
          <a:ahLst/>
          <a:cxnLst/>
          <a:rect l="0" t="0" r="0" b="0"/>
          <a:pathLst>
            <a:path>
              <a:moveTo>
                <a:pt x="0" y="197570"/>
              </a:moveTo>
              <a:lnTo>
                <a:pt x="365931" y="197570"/>
              </a:lnTo>
              <a:lnTo>
                <a:pt x="365931" y="0"/>
              </a:lnTo>
              <a:lnTo>
                <a:pt x="7318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CCEED-3497-4729-95D5-890A26A0D06E}">
      <dsp:nvSpPr>
        <dsp:cNvPr id="0" name=""/>
        <dsp:cNvSpPr/>
      </dsp:nvSpPr>
      <dsp:spPr>
        <a:xfrm>
          <a:off x="2588199" y="615978"/>
          <a:ext cx="731862" cy="1911322"/>
        </a:xfrm>
        <a:custGeom>
          <a:avLst/>
          <a:gdLst/>
          <a:ahLst/>
          <a:cxnLst/>
          <a:rect l="0" t="0" r="0" b="0"/>
          <a:pathLst>
            <a:path>
              <a:moveTo>
                <a:pt x="0" y="1911322"/>
              </a:moveTo>
              <a:lnTo>
                <a:pt x="365931" y="1911322"/>
              </a:lnTo>
              <a:lnTo>
                <a:pt x="365931" y="0"/>
              </a:lnTo>
              <a:lnTo>
                <a:pt x="731862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3CA9D-854B-4BD6-8412-0EF258AF16EE}">
      <dsp:nvSpPr>
        <dsp:cNvPr id="0" name=""/>
        <dsp:cNvSpPr/>
      </dsp:nvSpPr>
      <dsp:spPr>
        <a:xfrm>
          <a:off x="50795" y="1969255"/>
          <a:ext cx="2537403" cy="1116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La dématérialisation a 3 conséquences pour une PME-PMI </a:t>
          </a:r>
          <a:endParaRPr lang="fr-FR" sz="2000" b="1" kern="1200" dirty="0">
            <a:solidFill>
              <a:srgbClr val="C00000"/>
            </a:solidFill>
          </a:endParaRPr>
        </a:p>
      </dsp:txBody>
      <dsp:txXfrm>
        <a:off x="50795" y="1969255"/>
        <a:ext cx="2537403" cy="1116090"/>
      </dsp:txXfrm>
    </dsp:sp>
    <dsp:sp modelId="{10B91979-E249-44C0-80DA-C66B315967B7}">
      <dsp:nvSpPr>
        <dsp:cNvPr id="0" name=""/>
        <dsp:cNvSpPr/>
      </dsp:nvSpPr>
      <dsp:spPr>
        <a:xfrm>
          <a:off x="3320061" y="605"/>
          <a:ext cx="7297143" cy="1230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elle doit se former à la </a:t>
          </a:r>
          <a:r>
            <a:rPr lang="fr-FR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dématérialisation des appels d’offres </a:t>
          </a:r>
          <a:r>
            <a:rPr lang="fr-FR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 à l’utilisation du </a:t>
          </a:r>
          <a:r>
            <a:rPr lang="fr-FR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certificat de signature électronique</a:t>
          </a:r>
          <a:endParaRPr lang="fr-FR" sz="20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0061" y="605"/>
        <a:ext cx="7297143" cy="1230746"/>
      </dsp:txXfrm>
    </dsp:sp>
    <dsp:sp modelId="{06188DA6-25AC-4BBE-AB0F-044303BD04B3}">
      <dsp:nvSpPr>
        <dsp:cNvPr id="0" name=""/>
        <dsp:cNvSpPr/>
      </dsp:nvSpPr>
      <dsp:spPr>
        <a:xfrm>
          <a:off x="3320061" y="1491194"/>
          <a:ext cx="7297143" cy="1677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elle doit posséder un certificat électronique </a:t>
          </a:r>
          <a:r>
            <a:rPr lang="fr-FR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qui garantit l’identité du signataire, l’intégrité des documents échangés et la non-répudiation de la signature ; l’État référence les entreprises qui répondent aux exigences techniques minimales</a:t>
          </a:r>
        </a:p>
      </dsp:txBody>
      <dsp:txXfrm>
        <a:off x="3320061" y="1491194"/>
        <a:ext cx="7297143" cy="1677070"/>
      </dsp:txXfrm>
    </dsp:sp>
    <dsp:sp modelId="{4EDECA66-FBD9-4EE1-97E2-21CB989FF021}">
      <dsp:nvSpPr>
        <dsp:cNvPr id="0" name=""/>
        <dsp:cNvSpPr/>
      </dsp:nvSpPr>
      <dsp:spPr>
        <a:xfrm>
          <a:off x="3320061" y="3356980"/>
          <a:ext cx="7297143" cy="1230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elle doit posséder un </a:t>
          </a:r>
          <a:r>
            <a:rPr lang="fr-FR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accès à la plate-forme de dématérialisation </a:t>
          </a:r>
          <a:r>
            <a:rPr lang="fr-FR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des marchés publics pour pouvoir répondre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à l’appel d’offres</a:t>
          </a:r>
        </a:p>
      </dsp:txBody>
      <dsp:txXfrm>
        <a:off x="3320061" y="3356980"/>
        <a:ext cx="7297143" cy="123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2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9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4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4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907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7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3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2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0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3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3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5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8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8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1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0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6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47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83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2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98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7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9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3" y="6092866"/>
            <a:ext cx="993735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07/01/2023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2" y="29573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983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753532" y="1811866"/>
            <a:ext cx="10481733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participation à un appel d’offres peut être découpée en 5 étapes, qui vont de la recherche des appels d’offres à sa remise à l’organisme commanditaire, en passant par la constitution du dossier. </a:t>
            </a:r>
          </a:p>
          <a:p>
            <a:pPr algn="ctr">
              <a:spcBef>
                <a:spcPts val="1800"/>
              </a:spcBef>
            </a:pPr>
            <a:r>
              <a:rPr lang="fr-FR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C’est une opération complexe, notamment la première fois. </a:t>
            </a:r>
          </a:p>
        </p:txBody>
      </p:sp>
    </p:spTree>
    <p:extLst>
      <p:ext uri="{BB962C8B-B14F-4D97-AF65-F5344CB8AC3E}">
        <p14:creationId xmlns:p14="http://schemas.microsoft.com/office/powerpoint/2010/main" val="8977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13EE41F-7013-2F62-1F3B-E554C0D2436D}"/>
              </a:ext>
            </a:extLst>
          </p:cNvPr>
          <p:cNvSpPr txBox="1">
            <a:spLocks/>
          </p:cNvSpPr>
          <p:nvPr/>
        </p:nvSpPr>
        <p:spPr>
          <a:xfrm>
            <a:off x="3258355" y="685800"/>
            <a:ext cx="10938933" cy="685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800" b="1" dirty="0"/>
              <a:t>Les seuils de publicité</a:t>
            </a:r>
            <a:endParaRPr lang="fr-FR" sz="4800" dirty="0"/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64661127-CA98-1C47-FD5E-C210D0764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337" y="1484428"/>
            <a:ext cx="9893325" cy="515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sp>
        <p:nvSpPr>
          <p:cNvPr id="3" name="Rectangle 2"/>
          <p:cNvSpPr/>
          <p:nvPr/>
        </p:nvSpPr>
        <p:spPr>
          <a:xfrm>
            <a:off x="846665" y="1481666"/>
            <a:ext cx="104817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Depuis 2006, l’État a largement dématérialisé la publicité et la constitution du dossier d’appel d’offres. </a:t>
            </a:r>
          </a:p>
          <a:p>
            <a:pPr algn="ctr">
              <a:spcBef>
                <a:spcPts val="1800"/>
              </a:spcBef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Elle permet à l’entreprise :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retirer le dossier de consultation, 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puis de soumettre le dossier par messagerie électronique ou sur une plate-forme en ligne. </a:t>
            </a:r>
          </a:p>
        </p:txBody>
      </p:sp>
    </p:spTree>
    <p:extLst>
      <p:ext uri="{BB962C8B-B14F-4D97-AF65-F5344CB8AC3E}">
        <p14:creationId xmlns:p14="http://schemas.microsoft.com/office/powerpoint/2010/main" val="4132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285912607"/>
              </p:ext>
            </p:extLst>
          </p:nvPr>
        </p:nvGraphicFramePr>
        <p:xfrm>
          <a:off x="186265" y="1219199"/>
          <a:ext cx="10668001" cy="505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83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40" y="1449223"/>
            <a:ext cx="11077536" cy="332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5" y="1202964"/>
            <a:ext cx="9340554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4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3" y="2237192"/>
            <a:ext cx="11335764" cy="21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85"/>
          <a:stretch/>
        </p:blipFill>
        <p:spPr>
          <a:xfrm>
            <a:off x="977751" y="1585854"/>
            <a:ext cx="10143060" cy="4528903"/>
          </a:xfrm>
          <a:prstGeom prst="rect">
            <a:avLst/>
          </a:prstGeom>
        </p:spPr>
      </p:pic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89" y="2912280"/>
            <a:ext cx="1313235" cy="93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0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68"/>
          <a:stretch/>
        </p:blipFill>
        <p:spPr>
          <a:xfrm>
            <a:off x="875050" y="991672"/>
            <a:ext cx="9927105" cy="548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"/>
            <a:ext cx="10938933" cy="685799"/>
          </a:xfrm>
        </p:spPr>
        <p:txBody>
          <a:bodyPr>
            <a:normAutofit/>
          </a:bodyPr>
          <a:lstStyle/>
          <a:p>
            <a:r>
              <a:rPr lang="fr-FR" sz="3200" b="1" dirty="0"/>
              <a:t>2. Méthodologie et dématérialisation</a:t>
            </a:r>
            <a:endParaRPr lang="fr-FR" sz="5400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81" y="3219665"/>
            <a:ext cx="11371808" cy="11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263</TotalTime>
  <Words>222</Words>
  <Application>Microsoft Office PowerPoint</Application>
  <PresentationFormat>Grand écran</PresentationFormat>
  <Paragraphs>23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</vt:lpstr>
      <vt:lpstr>Wingdings 3</vt:lpstr>
      <vt:lpstr>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  <vt:lpstr>2. Méthodologie et dématérialisation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39</cp:revision>
  <dcterms:created xsi:type="dcterms:W3CDTF">2014-01-14T07:42:30Z</dcterms:created>
  <dcterms:modified xsi:type="dcterms:W3CDTF">2023-01-06T23:16:14Z</dcterms:modified>
</cp:coreProperties>
</file>