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60" r:id="rId2"/>
    <p:sldId id="256" r:id="rId3"/>
    <p:sldId id="257" r:id="rId4"/>
    <p:sldId id="261" r:id="rId5"/>
    <p:sldId id="258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112089-346B-4244-9A72-76DEBC720E03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E40F8E97-C616-4A01-8F06-F87FC7C46AB5}">
      <dgm:prSet phldrT="[Texte]" custT="1"/>
      <dgm:spPr/>
      <dgm:t>
        <a:bodyPr/>
        <a:lstStyle/>
        <a:p>
          <a:pPr algn="ctr"/>
          <a:r>
            <a:rPr 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Procédures</a:t>
          </a:r>
          <a:endParaRPr lang="fr-FR" sz="20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BAC458-D96B-4EED-A11A-7FE9A9C6A468}" type="parTrans" cxnId="{528B39BC-8ABF-4251-9C76-A6DF5BE4C9AA}">
      <dgm:prSet/>
      <dgm:spPr/>
      <dgm:t>
        <a:bodyPr/>
        <a:lstStyle/>
        <a:p>
          <a:pPr algn="l"/>
          <a:endParaRPr lang="fr-FR" sz="20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2B34CD-C98C-4864-970B-817C54DFDB41}" type="sibTrans" cxnId="{528B39BC-8ABF-4251-9C76-A6DF5BE4C9AA}">
      <dgm:prSet/>
      <dgm:spPr/>
      <dgm:t>
        <a:bodyPr/>
        <a:lstStyle/>
        <a:p>
          <a:pPr algn="l"/>
          <a:endParaRPr lang="fr-FR" sz="20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78EABC-F7D0-4E58-92CF-699EC57136BF}">
      <dgm:prSet custT="1"/>
      <dgm:spPr/>
      <dgm:t>
        <a:bodyPr/>
        <a:lstStyle/>
        <a:p>
          <a:pPr algn="l"/>
          <a:r>
            <a:rPr lang="fr-FR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Procédure restreinte </a:t>
          </a:r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 : </a:t>
          </a:r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Tout opérateur peut demander à participer à l'offre (étape 1). Puis seuls les opérateurs invités par les pouvoirs adjudicateurs peuvent présenter une offre (étape 2).</a:t>
          </a:r>
        </a:p>
      </dgm:t>
    </dgm:pt>
    <dgm:pt modelId="{BB0392ED-DE90-4D2E-A3A9-C25567C3F5D4}" type="parTrans" cxnId="{3C83C1DD-DDB4-4745-A8A7-674A6FD4E82E}">
      <dgm:prSet custT="1"/>
      <dgm:spPr/>
      <dgm:t>
        <a:bodyPr/>
        <a:lstStyle/>
        <a:p>
          <a:pPr algn="l"/>
          <a:endParaRPr lang="fr-FR" sz="20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D7B324-7CFA-44D7-BA43-E9B8A06E3900}" type="sibTrans" cxnId="{3C83C1DD-DDB4-4745-A8A7-674A6FD4E82E}">
      <dgm:prSet/>
      <dgm:spPr/>
      <dgm:t>
        <a:bodyPr/>
        <a:lstStyle/>
        <a:p>
          <a:pPr algn="l"/>
          <a:endParaRPr lang="fr-FR" sz="20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8E34DF-91BA-41DF-97D4-D3DE74C173FD}">
      <dgm:prSet custT="1"/>
      <dgm:spPr/>
      <dgm:t>
        <a:bodyPr/>
        <a:lstStyle/>
        <a:p>
          <a:pPr algn="l"/>
          <a:r>
            <a:rPr lang="fr-FR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Procédure négociée </a:t>
          </a:r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 : </a:t>
          </a:r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Le pouvoir adjudicateur négocie les conditions du marché avec un ou plusieurs opérateurs économiques. </a:t>
          </a:r>
        </a:p>
      </dgm:t>
    </dgm:pt>
    <dgm:pt modelId="{05B26A49-BBA0-43BC-B8A2-D3B95911F56A}" type="parTrans" cxnId="{564100FD-E940-455B-A9C7-EB67A692E157}">
      <dgm:prSet custT="1"/>
      <dgm:spPr/>
      <dgm:t>
        <a:bodyPr/>
        <a:lstStyle/>
        <a:p>
          <a:pPr algn="l"/>
          <a:endParaRPr lang="fr-FR" sz="20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663652-F29E-4983-BAC0-B0FD65766688}" type="sibTrans" cxnId="{564100FD-E940-455B-A9C7-EB67A692E157}">
      <dgm:prSet/>
      <dgm:spPr/>
      <dgm:t>
        <a:bodyPr/>
        <a:lstStyle/>
        <a:p>
          <a:pPr algn="l"/>
          <a:endParaRPr lang="fr-FR" sz="20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6A50359-77AF-4FDD-BD57-4551BAE07EFF}">
      <dgm:prSet phldrT="[Texte]" custT="1"/>
      <dgm:spPr/>
      <dgm:t>
        <a:bodyPr/>
        <a:lstStyle/>
        <a:p>
          <a:pPr algn="l"/>
          <a:r>
            <a:rPr lang="fr-FR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Procédure ouverte </a:t>
          </a:r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 : </a:t>
          </a:r>
          <a:r>
            <a:rPr lang="fr-FR" sz="20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</a:t>
          </a:r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out opérateur intéressé peut présenter une offre.</a:t>
          </a:r>
        </a:p>
      </dgm:t>
    </dgm:pt>
    <dgm:pt modelId="{D63AA841-AAB6-410A-AF85-311DD805CE02}" type="parTrans" cxnId="{4DF0693E-F386-4116-9221-E1283CF2A26E}">
      <dgm:prSet custT="1"/>
      <dgm:spPr/>
      <dgm:t>
        <a:bodyPr/>
        <a:lstStyle/>
        <a:p>
          <a:pPr algn="l"/>
          <a:endParaRPr lang="fr-FR" sz="20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B9A825-3A0B-44B5-935D-2482E089C03E}" type="sibTrans" cxnId="{4DF0693E-F386-4116-9221-E1283CF2A26E}">
      <dgm:prSet/>
      <dgm:spPr/>
      <dgm:t>
        <a:bodyPr/>
        <a:lstStyle/>
        <a:p>
          <a:pPr algn="l"/>
          <a:endParaRPr lang="fr-FR" sz="20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499CD6-43AB-4C57-8F56-A598612C1DC0}">
      <dgm:prSet custT="1"/>
      <dgm:spPr/>
      <dgm:t>
        <a:bodyPr/>
        <a:lstStyle/>
        <a:p>
          <a:pPr algn="l"/>
          <a:r>
            <a:rPr lang="fr-FR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Procédure adaptée (MAPA) </a:t>
          </a:r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elle peut faire l'objet d'une négociation.</a:t>
          </a:r>
        </a:p>
      </dgm:t>
    </dgm:pt>
    <dgm:pt modelId="{DF1AFF2B-E90C-476E-A686-18AB9861CD91}" type="parTrans" cxnId="{46135973-A918-4A9E-B791-7C16988787A6}">
      <dgm:prSet custT="1"/>
      <dgm:spPr/>
      <dgm:t>
        <a:bodyPr/>
        <a:lstStyle/>
        <a:p>
          <a:pPr algn="l"/>
          <a:endParaRPr lang="fr-FR" sz="20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36A9C0-1584-4A6C-891E-6D137B134B8D}" type="sibTrans" cxnId="{46135973-A918-4A9E-B791-7C16988787A6}">
      <dgm:prSet/>
      <dgm:spPr/>
      <dgm:t>
        <a:bodyPr/>
        <a:lstStyle/>
        <a:p>
          <a:pPr algn="l"/>
          <a:endParaRPr lang="fr-FR" sz="20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806CD8-A9B6-4AA7-99AD-376B10F4EBA5}" type="pres">
      <dgm:prSet presAssocID="{1D112089-346B-4244-9A72-76DEBC720E0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6EEC52A-4F2F-483B-BBAB-999FEDFBB13F}" type="pres">
      <dgm:prSet presAssocID="{E40F8E97-C616-4A01-8F06-F87FC7C46AB5}" presName="root1" presStyleCnt="0"/>
      <dgm:spPr/>
    </dgm:pt>
    <dgm:pt modelId="{66B96641-9FD6-4051-BAD2-9CEC862CF1D5}" type="pres">
      <dgm:prSet presAssocID="{E40F8E97-C616-4A01-8F06-F87FC7C46AB5}" presName="LevelOneTextNode" presStyleLbl="node0" presStyleIdx="0" presStyleCnt="1" custScaleX="130993">
        <dgm:presLayoutVars>
          <dgm:chPref val="3"/>
        </dgm:presLayoutVars>
      </dgm:prSet>
      <dgm:spPr/>
    </dgm:pt>
    <dgm:pt modelId="{7D96CADA-9DD7-44B1-A25E-D4A43F6D3CCD}" type="pres">
      <dgm:prSet presAssocID="{E40F8E97-C616-4A01-8F06-F87FC7C46AB5}" presName="level2hierChild" presStyleCnt="0"/>
      <dgm:spPr/>
    </dgm:pt>
    <dgm:pt modelId="{D41CAF6F-C0EA-4FCE-94DD-C536DE19DF61}" type="pres">
      <dgm:prSet presAssocID="{D63AA841-AAB6-410A-AF85-311DD805CE02}" presName="conn2-1" presStyleLbl="parChTrans1D2" presStyleIdx="0" presStyleCnt="4"/>
      <dgm:spPr/>
    </dgm:pt>
    <dgm:pt modelId="{D0B77306-9B49-47A4-8CC8-BC0E375B0A2E}" type="pres">
      <dgm:prSet presAssocID="{D63AA841-AAB6-410A-AF85-311DD805CE02}" presName="connTx" presStyleLbl="parChTrans1D2" presStyleIdx="0" presStyleCnt="4"/>
      <dgm:spPr/>
    </dgm:pt>
    <dgm:pt modelId="{A733536A-7DEB-4D6E-ABF3-2A6D65C815E2}" type="pres">
      <dgm:prSet presAssocID="{26A50359-77AF-4FDD-BD57-4551BAE07EFF}" presName="root2" presStyleCnt="0"/>
      <dgm:spPr/>
    </dgm:pt>
    <dgm:pt modelId="{9829BDEB-CCD0-4A61-BE74-B5E7BB13B6AF}" type="pres">
      <dgm:prSet presAssocID="{26A50359-77AF-4FDD-BD57-4551BAE07EFF}" presName="LevelTwoTextNode" presStyleLbl="node2" presStyleIdx="0" presStyleCnt="4" custScaleX="571210" custScaleY="65875">
        <dgm:presLayoutVars>
          <dgm:chPref val="3"/>
        </dgm:presLayoutVars>
      </dgm:prSet>
      <dgm:spPr/>
    </dgm:pt>
    <dgm:pt modelId="{B786C775-350E-4295-9D14-DCE8FF14FC8A}" type="pres">
      <dgm:prSet presAssocID="{26A50359-77AF-4FDD-BD57-4551BAE07EFF}" presName="level3hierChild" presStyleCnt="0"/>
      <dgm:spPr/>
    </dgm:pt>
    <dgm:pt modelId="{940B8E9B-950E-4BF0-A566-3BF94334E420}" type="pres">
      <dgm:prSet presAssocID="{BB0392ED-DE90-4D2E-A3A9-C25567C3F5D4}" presName="conn2-1" presStyleLbl="parChTrans1D2" presStyleIdx="1" presStyleCnt="4"/>
      <dgm:spPr/>
    </dgm:pt>
    <dgm:pt modelId="{245DDE4F-4DA3-4555-BFAD-F8079265FC1A}" type="pres">
      <dgm:prSet presAssocID="{BB0392ED-DE90-4D2E-A3A9-C25567C3F5D4}" presName="connTx" presStyleLbl="parChTrans1D2" presStyleIdx="1" presStyleCnt="4"/>
      <dgm:spPr/>
    </dgm:pt>
    <dgm:pt modelId="{5A2251FC-1541-4E46-8376-6DAA44D3BAC2}" type="pres">
      <dgm:prSet presAssocID="{5778EABC-F7D0-4E58-92CF-699EC57136BF}" presName="root2" presStyleCnt="0"/>
      <dgm:spPr/>
    </dgm:pt>
    <dgm:pt modelId="{300F4B1A-C9AF-4964-9154-2367540B891C}" type="pres">
      <dgm:prSet presAssocID="{5778EABC-F7D0-4E58-92CF-699EC57136BF}" presName="LevelTwoTextNode" presStyleLbl="node2" presStyleIdx="1" presStyleCnt="4" custScaleX="571210" custScaleY="138424">
        <dgm:presLayoutVars>
          <dgm:chPref val="3"/>
        </dgm:presLayoutVars>
      </dgm:prSet>
      <dgm:spPr/>
    </dgm:pt>
    <dgm:pt modelId="{745CD18E-D684-44CA-B6AA-312941C68BC3}" type="pres">
      <dgm:prSet presAssocID="{5778EABC-F7D0-4E58-92CF-699EC57136BF}" presName="level3hierChild" presStyleCnt="0"/>
      <dgm:spPr/>
    </dgm:pt>
    <dgm:pt modelId="{BBA28048-54D1-409D-B45A-3CFE25CA0EFF}" type="pres">
      <dgm:prSet presAssocID="{05B26A49-BBA0-43BC-B8A2-D3B95911F56A}" presName="conn2-1" presStyleLbl="parChTrans1D2" presStyleIdx="2" presStyleCnt="4"/>
      <dgm:spPr/>
    </dgm:pt>
    <dgm:pt modelId="{3E98808A-59DC-4F42-BD5D-6A403F22E751}" type="pres">
      <dgm:prSet presAssocID="{05B26A49-BBA0-43BC-B8A2-D3B95911F56A}" presName="connTx" presStyleLbl="parChTrans1D2" presStyleIdx="2" presStyleCnt="4"/>
      <dgm:spPr/>
    </dgm:pt>
    <dgm:pt modelId="{E1691AA5-28E1-44C5-948E-F08AE871DC8F}" type="pres">
      <dgm:prSet presAssocID="{2B8E34DF-91BA-41DF-97D4-D3DE74C173FD}" presName="root2" presStyleCnt="0"/>
      <dgm:spPr/>
    </dgm:pt>
    <dgm:pt modelId="{8E42BC44-4C65-4460-BC05-F1CE29A108E5}" type="pres">
      <dgm:prSet presAssocID="{2B8E34DF-91BA-41DF-97D4-D3DE74C173FD}" presName="LevelTwoTextNode" presStyleLbl="node2" presStyleIdx="2" presStyleCnt="4" custScaleX="571210" custScaleY="112824">
        <dgm:presLayoutVars>
          <dgm:chPref val="3"/>
        </dgm:presLayoutVars>
      </dgm:prSet>
      <dgm:spPr/>
    </dgm:pt>
    <dgm:pt modelId="{8BF0C2DF-53D6-40B1-8C15-CB60E49C3184}" type="pres">
      <dgm:prSet presAssocID="{2B8E34DF-91BA-41DF-97D4-D3DE74C173FD}" presName="level3hierChild" presStyleCnt="0"/>
      <dgm:spPr/>
    </dgm:pt>
    <dgm:pt modelId="{7268265E-542A-472E-B706-87C57CEED704}" type="pres">
      <dgm:prSet presAssocID="{DF1AFF2B-E90C-476E-A686-18AB9861CD91}" presName="conn2-1" presStyleLbl="parChTrans1D2" presStyleIdx="3" presStyleCnt="4"/>
      <dgm:spPr/>
    </dgm:pt>
    <dgm:pt modelId="{6A3EE954-1AC8-4F22-9A10-6BEF14CCE4EB}" type="pres">
      <dgm:prSet presAssocID="{DF1AFF2B-E90C-476E-A686-18AB9861CD91}" presName="connTx" presStyleLbl="parChTrans1D2" presStyleIdx="3" presStyleCnt="4"/>
      <dgm:spPr/>
    </dgm:pt>
    <dgm:pt modelId="{78AC0226-4404-4306-84C5-E5FE1D2EA1D1}" type="pres">
      <dgm:prSet presAssocID="{35499CD6-43AB-4C57-8F56-A598612C1DC0}" presName="root2" presStyleCnt="0"/>
      <dgm:spPr/>
    </dgm:pt>
    <dgm:pt modelId="{E25C2975-D7EA-44A9-B305-2F3C3ACD04CB}" type="pres">
      <dgm:prSet presAssocID="{35499CD6-43AB-4C57-8F56-A598612C1DC0}" presName="LevelTwoTextNode" presStyleLbl="node2" presStyleIdx="3" presStyleCnt="4" custScaleX="571411" custScaleY="61042">
        <dgm:presLayoutVars>
          <dgm:chPref val="3"/>
        </dgm:presLayoutVars>
      </dgm:prSet>
      <dgm:spPr/>
    </dgm:pt>
    <dgm:pt modelId="{07DA7FCD-D7BF-4BAF-BDB9-6D05C81E3B8B}" type="pres">
      <dgm:prSet presAssocID="{35499CD6-43AB-4C57-8F56-A598612C1DC0}" presName="level3hierChild" presStyleCnt="0"/>
      <dgm:spPr/>
    </dgm:pt>
  </dgm:ptLst>
  <dgm:cxnLst>
    <dgm:cxn modelId="{E9749709-0A02-4592-B2E1-B13D64EC5C45}" type="presOf" srcId="{BB0392ED-DE90-4D2E-A3A9-C25567C3F5D4}" destId="{940B8E9B-950E-4BF0-A566-3BF94334E420}" srcOrd="0" destOrd="0" presId="urn:microsoft.com/office/officeart/2005/8/layout/hierarchy2"/>
    <dgm:cxn modelId="{82494223-6D84-4869-94A5-589CCE0CDABD}" type="presOf" srcId="{05B26A49-BBA0-43BC-B8A2-D3B95911F56A}" destId="{3E98808A-59DC-4F42-BD5D-6A403F22E751}" srcOrd="1" destOrd="0" presId="urn:microsoft.com/office/officeart/2005/8/layout/hierarchy2"/>
    <dgm:cxn modelId="{4DF0693E-F386-4116-9221-E1283CF2A26E}" srcId="{E40F8E97-C616-4A01-8F06-F87FC7C46AB5}" destId="{26A50359-77AF-4FDD-BD57-4551BAE07EFF}" srcOrd="0" destOrd="0" parTransId="{D63AA841-AAB6-410A-AF85-311DD805CE02}" sibTransId="{D3B9A825-3A0B-44B5-935D-2482E089C03E}"/>
    <dgm:cxn modelId="{37867864-18CB-4CB1-9062-F93C055052E1}" type="presOf" srcId="{35499CD6-43AB-4C57-8F56-A598612C1DC0}" destId="{E25C2975-D7EA-44A9-B305-2F3C3ACD04CB}" srcOrd="0" destOrd="0" presId="urn:microsoft.com/office/officeart/2005/8/layout/hierarchy2"/>
    <dgm:cxn modelId="{52903E67-B3F8-4F0E-9FEA-356D33F4EAB4}" type="presOf" srcId="{1D112089-346B-4244-9A72-76DEBC720E03}" destId="{18806CD8-A9B6-4AA7-99AD-376B10F4EBA5}" srcOrd="0" destOrd="0" presId="urn:microsoft.com/office/officeart/2005/8/layout/hierarchy2"/>
    <dgm:cxn modelId="{E83E224A-7542-4BA8-92AC-1A0DA4343489}" type="presOf" srcId="{05B26A49-BBA0-43BC-B8A2-D3B95911F56A}" destId="{BBA28048-54D1-409D-B45A-3CFE25CA0EFF}" srcOrd="0" destOrd="0" presId="urn:microsoft.com/office/officeart/2005/8/layout/hierarchy2"/>
    <dgm:cxn modelId="{33617C70-7643-4A9F-99CB-87BD738D15B7}" type="presOf" srcId="{E40F8E97-C616-4A01-8F06-F87FC7C46AB5}" destId="{66B96641-9FD6-4051-BAD2-9CEC862CF1D5}" srcOrd="0" destOrd="0" presId="urn:microsoft.com/office/officeart/2005/8/layout/hierarchy2"/>
    <dgm:cxn modelId="{46135973-A918-4A9E-B791-7C16988787A6}" srcId="{E40F8E97-C616-4A01-8F06-F87FC7C46AB5}" destId="{35499CD6-43AB-4C57-8F56-A598612C1DC0}" srcOrd="3" destOrd="0" parTransId="{DF1AFF2B-E90C-476E-A686-18AB9861CD91}" sibTransId="{F436A9C0-1584-4A6C-891E-6D137B134B8D}"/>
    <dgm:cxn modelId="{33465456-685A-4779-ACA7-B3BE1B09AEA8}" type="presOf" srcId="{D63AA841-AAB6-410A-AF85-311DD805CE02}" destId="{D0B77306-9B49-47A4-8CC8-BC0E375B0A2E}" srcOrd="1" destOrd="0" presId="urn:microsoft.com/office/officeart/2005/8/layout/hierarchy2"/>
    <dgm:cxn modelId="{179EFC7E-CB96-46B7-97E0-B7DDFF4FBFFA}" type="presOf" srcId="{2B8E34DF-91BA-41DF-97D4-D3DE74C173FD}" destId="{8E42BC44-4C65-4460-BC05-F1CE29A108E5}" srcOrd="0" destOrd="0" presId="urn:microsoft.com/office/officeart/2005/8/layout/hierarchy2"/>
    <dgm:cxn modelId="{09BD0688-D635-4B92-907E-C21183E51208}" type="presOf" srcId="{D63AA841-AAB6-410A-AF85-311DD805CE02}" destId="{D41CAF6F-C0EA-4FCE-94DD-C536DE19DF61}" srcOrd="0" destOrd="0" presId="urn:microsoft.com/office/officeart/2005/8/layout/hierarchy2"/>
    <dgm:cxn modelId="{0275008E-7A88-44C8-88C1-8FA0E06B7DD9}" type="presOf" srcId="{BB0392ED-DE90-4D2E-A3A9-C25567C3F5D4}" destId="{245DDE4F-4DA3-4555-BFAD-F8079265FC1A}" srcOrd="1" destOrd="0" presId="urn:microsoft.com/office/officeart/2005/8/layout/hierarchy2"/>
    <dgm:cxn modelId="{FCEE8EA1-3E8C-472A-9ED5-EFA08F95D62E}" type="presOf" srcId="{26A50359-77AF-4FDD-BD57-4551BAE07EFF}" destId="{9829BDEB-CCD0-4A61-BE74-B5E7BB13B6AF}" srcOrd="0" destOrd="0" presId="urn:microsoft.com/office/officeart/2005/8/layout/hierarchy2"/>
    <dgm:cxn modelId="{0F5D1CAB-B662-4C45-8E87-6DBD1D8D7211}" type="presOf" srcId="{5778EABC-F7D0-4E58-92CF-699EC57136BF}" destId="{300F4B1A-C9AF-4964-9154-2367540B891C}" srcOrd="0" destOrd="0" presId="urn:microsoft.com/office/officeart/2005/8/layout/hierarchy2"/>
    <dgm:cxn modelId="{8AB8D7B2-80EA-404E-BF89-9390EFB5AEB0}" type="presOf" srcId="{DF1AFF2B-E90C-476E-A686-18AB9861CD91}" destId="{6A3EE954-1AC8-4F22-9A10-6BEF14CCE4EB}" srcOrd="1" destOrd="0" presId="urn:microsoft.com/office/officeart/2005/8/layout/hierarchy2"/>
    <dgm:cxn modelId="{528B39BC-8ABF-4251-9C76-A6DF5BE4C9AA}" srcId="{1D112089-346B-4244-9A72-76DEBC720E03}" destId="{E40F8E97-C616-4A01-8F06-F87FC7C46AB5}" srcOrd="0" destOrd="0" parTransId="{4ABAC458-D96B-4EED-A11A-7FE9A9C6A468}" sibTransId="{8D2B34CD-C98C-4864-970B-817C54DFDB41}"/>
    <dgm:cxn modelId="{DA0DB4BD-C981-4DCB-A368-E6F8CC1141D7}" type="presOf" srcId="{DF1AFF2B-E90C-476E-A686-18AB9861CD91}" destId="{7268265E-542A-472E-B706-87C57CEED704}" srcOrd="0" destOrd="0" presId="urn:microsoft.com/office/officeart/2005/8/layout/hierarchy2"/>
    <dgm:cxn modelId="{3C83C1DD-DDB4-4745-A8A7-674A6FD4E82E}" srcId="{E40F8E97-C616-4A01-8F06-F87FC7C46AB5}" destId="{5778EABC-F7D0-4E58-92CF-699EC57136BF}" srcOrd="1" destOrd="0" parTransId="{BB0392ED-DE90-4D2E-A3A9-C25567C3F5D4}" sibTransId="{D1D7B324-7CFA-44D7-BA43-E9B8A06E3900}"/>
    <dgm:cxn modelId="{564100FD-E940-455B-A9C7-EB67A692E157}" srcId="{E40F8E97-C616-4A01-8F06-F87FC7C46AB5}" destId="{2B8E34DF-91BA-41DF-97D4-D3DE74C173FD}" srcOrd="2" destOrd="0" parTransId="{05B26A49-BBA0-43BC-B8A2-D3B95911F56A}" sibTransId="{DE663652-F29E-4983-BAC0-B0FD65766688}"/>
    <dgm:cxn modelId="{91294DD3-8F5B-4C32-9FE4-9020F920C106}" type="presParOf" srcId="{18806CD8-A9B6-4AA7-99AD-376B10F4EBA5}" destId="{86EEC52A-4F2F-483B-BBAB-999FEDFBB13F}" srcOrd="0" destOrd="0" presId="urn:microsoft.com/office/officeart/2005/8/layout/hierarchy2"/>
    <dgm:cxn modelId="{7B845D1F-2AC5-4E66-BFD7-14B25D33D056}" type="presParOf" srcId="{86EEC52A-4F2F-483B-BBAB-999FEDFBB13F}" destId="{66B96641-9FD6-4051-BAD2-9CEC862CF1D5}" srcOrd="0" destOrd="0" presId="urn:microsoft.com/office/officeart/2005/8/layout/hierarchy2"/>
    <dgm:cxn modelId="{21213B5F-3330-4301-999C-E463D54DA8D9}" type="presParOf" srcId="{86EEC52A-4F2F-483B-BBAB-999FEDFBB13F}" destId="{7D96CADA-9DD7-44B1-A25E-D4A43F6D3CCD}" srcOrd="1" destOrd="0" presId="urn:microsoft.com/office/officeart/2005/8/layout/hierarchy2"/>
    <dgm:cxn modelId="{580C80E1-6231-4F9A-AD17-F1B6D003D6C8}" type="presParOf" srcId="{7D96CADA-9DD7-44B1-A25E-D4A43F6D3CCD}" destId="{D41CAF6F-C0EA-4FCE-94DD-C536DE19DF61}" srcOrd="0" destOrd="0" presId="urn:microsoft.com/office/officeart/2005/8/layout/hierarchy2"/>
    <dgm:cxn modelId="{77495B72-B8EB-46BE-B51B-CDE7A7D4CF98}" type="presParOf" srcId="{D41CAF6F-C0EA-4FCE-94DD-C536DE19DF61}" destId="{D0B77306-9B49-47A4-8CC8-BC0E375B0A2E}" srcOrd="0" destOrd="0" presId="urn:microsoft.com/office/officeart/2005/8/layout/hierarchy2"/>
    <dgm:cxn modelId="{5144FE93-BEC7-4465-AC6E-20080D8BCA54}" type="presParOf" srcId="{7D96CADA-9DD7-44B1-A25E-D4A43F6D3CCD}" destId="{A733536A-7DEB-4D6E-ABF3-2A6D65C815E2}" srcOrd="1" destOrd="0" presId="urn:microsoft.com/office/officeart/2005/8/layout/hierarchy2"/>
    <dgm:cxn modelId="{62EBF90C-E77E-4FE4-8678-E3C4C6C27511}" type="presParOf" srcId="{A733536A-7DEB-4D6E-ABF3-2A6D65C815E2}" destId="{9829BDEB-CCD0-4A61-BE74-B5E7BB13B6AF}" srcOrd="0" destOrd="0" presId="urn:microsoft.com/office/officeart/2005/8/layout/hierarchy2"/>
    <dgm:cxn modelId="{32332706-49CF-4BBC-BCE0-ED611EABE39F}" type="presParOf" srcId="{A733536A-7DEB-4D6E-ABF3-2A6D65C815E2}" destId="{B786C775-350E-4295-9D14-DCE8FF14FC8A}" srcOrd="1" destOrd="0" presId="urn:microsoft.com/office/officeart/2005/8/layout/hierarchy2"/>
    <dgm:cxn modelId="{F331054D-680B-41E4-8196-BDE4618826A8}" type="presParOf" srcId="{7D96CADA-9DD7-44B1-A25E-D4A43F6D3CCD}" destId="{940B8E9B-950E-4BF0-A566-3BF94334E420}" srcOrd="2" destOrd="0" presId="urn:microsoft.com/office/officeart/2005/8/layout/hierarchy2"/>
    <dgm:cxn modelId="{529B9B24-98BA-4C40-ADFD-E3D9AEDB37FC}" type="presParOf" srcId="{940B8E9B-950E-4BF0-A566-3BF94334E420}" destId="{245DDE4F-4DA3-4555-BFAD-F8079265FC1A}" srcOrd="0" destOrd="0" presId="urn:microsoft.com/office/officeart/2005/8/layout/hierarchy2"/>
    <dgm:cxn modelId="{9A9DDE38-DE59-45E9-9282-3379F7420416}" type="presParOf" srcId="{7D96CADA-9DD7-44B1-A25E-D4A43F6D3CCD}" destId="{5A2251FC-1541-4E46-8376-6DAA44D3BAC2}" srcOrd="3" destOrd="0" presId="urn:microsoft.com/office/officeart/2005/8/layout/hierarchy2"/>
    <dgm:cxn modelId="{AB9568EE-9B2A-49B6-9B38-03251E75349B}" type="presParOf" srcId="{5A2251FC-1541-4E46-8376-6DAA44D3BAC2}" destId="{300F4B1A-C9AF-4964-9154-2367540B891C}" srcOrd="0" destOrd="0" presId="urn:microsoft.com/office/officeart/2005/8/layout/hierarchy2"/>
    <dgm:cxn modelId="{035EA672-F276-4F8F-9BCB-69DF8CA4B227}" type="presParOf" srcId="{5A2251FC-1541-4E46-8376-6DAA44D3BAC2}" destId="{745CD18E-D684-44CA-B6AA-312941C68BC3}" srcOrd="1" destOrd="0" presId="urn:microsoft.com/office/officeart/2005/8/layout/hierarchy2"/>
    <dgm:cxn modelId="{845CDBC9-F0A9-4E59-9AB8-76EE8F5D7A2C}" type="presParOf" srcId="{7D96CADA-9DD7-44B1-A25E-D4A43F6D3CCD}" destId="{BBA28048-54D1-409D-B45A-3CFE25CA0EFF}" srcOrd="4" destOrd="0" presId="urn:microsoft.com/office/officeart/2005/8/layout/hierarchy2"/>
    <dgm:cxn modelId="{C271389D-E6E9-4B34-B97D-4BABFF9E074F}" type="presParOf" srcId="{BBA28048-54D1-409D-B45A-3CFE25CA0EFF}" destId="{3E98808A-59DC-4F42-BD5D-6A403F22E751}" srcOrd="0" destOrd="0" presId="urn:microsoft.com/office/officeart/2005/8/layout/hierarchy2"/>
    <dgm:cxn modelId="{D46B0D62-056C-4BC2-B3FD-73BB24EF959D}" type="presParOf" srcId="{7D96CADA-9DD7-44B1-A25E-D4A43F6D3CCD}" destId="{E1691AA5-28E1-44C5-948E-F08AE871DC8F}" srcOrd="5" destOrd="0" presId="urn:microsoft.com/office/officeart/2005/8/layout/hierarchy2"/>
    <dgm:cxn modelId="{7A2F631F-978F-488B-90B3-D177BE7A7B5B}" type="presParOf" srcId="{E1691AA5-28E1-44C5-948E-F08AE871DC8F}" destId="{8E42BC44-4C65-4460-BC05-F1CE29A108E5}" srcOrd="0" destOrd="0" presId="urn:microsoft.com/office/officeart/2005/8/layout/hierarchy2"/>
    <dgm:cxn modelId="{98718776-AFBD-4082-8DF0-19C1A1F0C3C0}" type="presParOf" srcId="{E1691AA5-28E1-44C5-948E-F08AE871DC8F}" destId="{8BF0C2DF-53D6-40B1-8C15-CB60E49C3184}" srcOrd="1" destOrd="0" presId="urn:microsoft.com/office/officeart/2005/8/layout/hierarchy2"/>
    <dgm:cxn modelId="{DC053A97-9B27-4CB8-A3D0-60CBA478683C}" type="presParOf" srcId="{7D96CADA-9DD7-44B1-A25E-D4A43F6D3CCD}" destId="{7268265E-542A-472E-B706-87C57CEED704}" srcOrd="6" destOrd="0" presId="urn:microsoft.com/office/officeart/2005/8/layout/hierarchy2"/>
    <dgm:cxn modelId="{88460FAB-990F-4EA8-934D-6A80FEF96F56}" type="presParOf" srcId="{7268265E-542A-472E-B706-87C57CEED704}" destId="{6A3EE954-1AC8-4F22-9A10-6BEF14CCE4EB}" srcOrd="0" destOrd="0" presId="urn:microsoft.com/office/officeart/2005/8/layout/hierarchy2"/>
    <dgm:cxn modelId="{FA3245CD-0B97-4718-AC21-DB79D9F3B2F3}" type="presParOf" srcId="{7D96CADA-9DD7-44B1-A25E-D4A43F6D3CCD}" destId="{78AC0226-4404-4306-84C5-E5FE1D2EA1D1}" srcOrd="7" destOrd="0" presId="urn:microsoft.com/office/officeart/2005/8/layout/hierarchy2"/>
    <dgm:cxn modelId="{8D2A20F9-7C5C-407C-A784-B28A1EDA6F7C}" type="presParOf" srcId="{78AC0226-4404-4306-84C5-E5FE1D2EA1D1}" destId="{E25C2975-D7EA-44A9-B305-2F3C3ACD04CB}" srcOrd="0" destOrd="0" presId="urn:microsoft.com/office/officeart/2005/8/layout/hierarchy2"/>
    <dgm:cxn modelId="{DA47BED1-D38A-4E3D-A750-F3C2DB8C241C}" type="presParOf" srcId="{78AC0226-4404-4306-84C5-E5FE1D2EA1D1}" destId="{07DA7FCD-D7BF-4BAF-BDB9-6D05C81E3B8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85D813-F16E-41AC-B252-EBDC4F70B435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38287224-F3A6-4426-B0FA-729C9A44FC74}">
      <dgm:prSet phldrT="[Texte]" custT="1"/>
      <dgm:spPr/>
      <dgm:t>
        <a:bodyPr/>
        <a:lstStyle/>
        <a:p>
          <a:r>
            <a:rPr lang="fr-FR" sz="2800" b="1" dirty="0">
              <a:latin typeface="Arial" panose="020B0604020202020204" pitchFamily="34" charset="0"/>
              <a:cs typeface="Arial" panose="020B0604020202020204" pitchFamily="34" charset="0"/>
            </a:rPr>
            <a:t>Objet des marchés </a:t>
          </a:r>
        </a:p>
      </dgm:t>
    </dgm:pt>
    <dgm:pt modelId="{C092B7AC-A40F-4FE5-9371-5A9AC1AB0426}" type="parTrans" cxnId="{F042C474-B7EF-4D13-ADDD-B73F1F375955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F1D09D-4641-4147-B9C2-DF3FF0565C23}" type="sibTrans" cxnId="{F042C474-B7EF-4D13-ADDD-B73F1F375955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DEE1AF-8AF3-4BCE-8C48-58066BAFEAB2}">
      <dgm:prSet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marché de travaux </a:t>
          </a:r>
        </a:p>
        <a:p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Travaux du bâtiment et des constructions civiles (ponts, routes, ports, barrages, infrastructures urbaines, etc.) </a:t>
          </a:r>
        </a:p>
      </dgm:t>
    </dgm:pt>
    <dgm:pt modelId="{1375F30C-F2AB-47F8-9EC1-C5F2A0FD8BE6}" type="parTrans" cxnId="{226923BE-BDD1-45B2-939A-63AA2493A5C2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CCA7E4-7BC7-464D-BFE9-829A975C1819}" type="sibTrans" cxnId="{226923BE-BDD1-45B2-939A-63AA2493A5C2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85E11F-F30E-41B7-918D-8DE0852CB494}">
      <dgm:prSet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marché de fournitures </a:t>
          </a:r>
        </a:p>
        <a:p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Achat de matériels, de mobiliers ou de produits </a:t>
          </a:r>
        </a:p>
      </dgm:t>
    </dgm:pt>
    <dgm:pt modelId="{D3D5020E-13C8-4407-B037-5B36BF2A1C4F}" type="parTrans" cxnId="{C36BD81B-29B0-4E47-BFE9-3A21EA136A98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642C97-FC47-4DE4-82B8-E1476D949F6B}" type="sibTrans" cxnId="{C36BD81B-29B0-4E47-BFE9-3A21EA136A98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EC6DD1-DF89-49D8-BE38-F586CFE44F35}">
      <dgm:prSet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marché de services </a:t>
          </a:r>
        </a:p>
        <a:p>
          <a:r>
            <a:rPr lang="fr-FR" sz="2000" b="0" dirty="0">
              <a:latin typeface="Arial" panose="020B0604020202020204" pitchFamily="34" charset="0"/>
              <a:cs typeface="Arial" panose="020B0604020202020204" pitchFamily="34" charset="0"/>
            </a:rPr>
            <a:t>S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ervices matériels (entretien des locaux, par exemple) </a:t>
          </a:r>
        </a:p>
        <a:p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ou immatériels (conseil juridique, projet informatique, etc.). </a:t>
          </a:r>
        </a:p>
      </dgm:t>
    </dgm:pt>
    <dgm:pt modelId="{73D9085F-D692-4CD6-AD37-511E0B365F47}" type="parTrans" cxnId="{C7C91BE2-01A8-40DF-AC1F-A5D9801BF75F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39AC02-A783-4D94-841A-73714F1ACEBB}" type="sibTrans" cxnId="{C7C91BE2-01A8-40DF-AC1F-A5D9801BF75F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A53C2B-5BB7-4C2F-A8DB-F4EC2B069108}" type="pres">
      <dgm:prSet presAssocID="{C385D813-F16E-41AC-B252-EBDC4F70B43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1643B3C-02EC-4286-84CA-EEBEB6AA7E82}" type="pres">
      <dgm:prSet presAssocID="{38287224-F3A6-4426-B0FA-729C9A44FC74}" presName="hierRoot1" presStyleCnt="0">
        <dgm:presLayoutVars>
          <dgm:hierBranch val="init"/>
        </dgm:presLayoutVars>
      </dgm:prSet>
      <dgm:spPr/>
    </dgm:pt>
    <dgm:pt modelId="{4C018A63-FB11-40C4-8A81-8F624A7E2C5E}" type="pres">
      <dgm:prSet presAssocID="{38287224-F3A6-4426-B0FA-729C9A44FC74}" presName="rootComposite1" presStyleCnt="0"/>
      <dgm:spPr/>
    </dgm:pt>
    <dgm:pt modelId="{59F8C4B3-7BBE-4ED0-ACB6-23901CE7D036}" type="pres">
      <dgm:prSet presAssocID="{38287224-F3A6-4426-B0FA-729C9A44FC74}" presName="rootText1" presStyleLbl="node0" presStyleIdx="0" presStyleCnt="1" custScaleX="159033" custScaleY="52840" custLinFactNeighborX="-4100">
        <dgm:presLayoutVars>
          <dgm:chPref val="3"/>
        </dgm:presLayoutVars>
      </dgm:prSet>
      <dgm:spPr/>
    </dgm:pt>
    <dgm:pt modelId="{9A31B403-CAC5-4E16-809E-A306BD2F2A7C}" type="pres">
      <dgm:prSet presAssocID="{38287224-F3A6-4426-B0FA-729C9A44FC74}" presName="rootConnector1" presStyleLbl="node1" presStyleIdx="0" presStyleCnt="0"/>
      <dgm:spPr/>
    </dgm:pt>
    <dgm:pt modelId="{24154233-D42F-4774-9172-5074E5739183}" type="pres">
      <dgm:prSet presAssocID="{38287224-F3A6-4426-B0FA-729C9A44FC74}" presName="hierChild2" presStyleCnt="0"/>
      <dgm:spPr/>
    </dgm:pt>
    <dgm:pt modelId="{8298358F-D4C0-404C-A322-E63DFE167F48}" type="pres">
      <dgm:prSet presAssocID="{1375F30C-F2AB-47F8-9EC1-C5F2A0FD8BE6}" presName="Name37" presStyleLbl="parChTrans1D2" presStyleIdx="0" presStyleCnt="3"/>
      <dgm:spPr/>
    </dgm:pt>
    <dgm:pt modelId="{08A7FA40-8BE8-4794-88C5-3B4A5F14B017}" type="pres">
      <dgm:prSet presAssocID="{AFDEE1AF-8AF3-4BCE-8C48-58066BAFEAB2}" presName="hierRoot2" presStyleCnt="0">
        <dgm:presLayoutVars>
          <dgm:hierBranch val="init"/>
        </dgm:presLayoutVars>
      </dgm:prSet>
      <dgm:spPr/>
    </dgm:pt>
    <dgm:pt modelId="{B5949300-8AE0-4092-A6A0-E5CB4A7528C6}" type="pres">
      <dgm:prSet presAssocID="{AFDEE1AF-8AF3-4BCE-8C48-58066BAFEAB2}" presName="rootComposite" presStyleCnt="0"/>
      <dgm:spPr/>
    </dgm:pt>
    <dgm:pt modelId="{EC0AC74C-8F16-471D-B84B-9BE31D40A0BF}" type="pres">
      <dgm:prSet presAssocID="{AFDEE1AF-8AF3-4BCE-8C48-58066BAFEAB2}" presName="rootText" presStyleLbl="node2" presStyleIdx="0" presStyleCnt="3" custScaleX="148770" custScaleY="150615">
        <dgm:presLayoutVars>
          <dgm:chPref val="3"/>
        </dgm:presLayoutVars>
      </dgm:prSet>
      <dgm:spPr/>
    </dgm:pt>
    <dgm:pt modelId="{50FB4CCC-6E98-45F2-AFE5-B53A47B29D2A}" type="pres">
      <dgm:prSet presAssocID="{AFDEE1AF-8AF3-4BCE-8C48-58066BAFEAB2}" presName="rootConnector" presStyleLbl="node2" presStyleIdx="0" presStyleCnt="3"/>
      <dgm:spPr/>
    </dgm:pt>
    <dgm:pt modelId="{34492340-156A-484C-A7F9-A0FBB139950D}" type="pres">
      <dgm:prSet presAssocID="{AFDEE1AF-8AF3-4BCE-8C48-58066BAFEAB2}" presName="hierChild4" presStyleCnt="0"/>
      <dgm:spPr/>
    </dgm:pt>
    <dgm:pt modelId="{403E2BEC-D972-4AEB-8021-D30D344E4E4C}" type="pres">
      <dgm:prSet presAssocID="{AFDEE1AF-8AF3-4BCE-8C48-58066BAFEAB2}" presName="hierChild5" presStyleCnt="0"/>
      <dgm:spPr/>
    </dgm:pt>
    <dgm:pt modelId="{40327B85-E0E4-4E54-8A65-30845D4CB224}" type="pres">
      <dgm:prSet presAssocID="{D3D5020E-13C8-4407-B037-5B36BF2A1C4F}" presName="Name37" presStyleLbl="parChTrans1D2" presStyleIdx="1" presStyleCnt="3"/>
      <dgm:spPr/>
    </dgm:pt>
    <dgm:pt modelId="{14E573F0-28B5-422F-A23A-FD1972C350DA}" type="pres">
      <dgm:prSet presAssocID="{CF85E11F-F30E-41B7-918D-8DE0852CB494}" presName="hierRoot2" presStyleCnt="0">
        <dgm:presLayoutVars>
          <dgm:hierBranch val="init"/>
        </dgm:presLayoutVars>
      </dgm:prSet>
      <dgm:spPr/>
    </dgm:pt>
    <dgm:pt modelId="{18931743-063E-423A-88CC-1138472BE87D}" type="pres">
      <dgm:prSet presAssocID="{CF85E11F-F30E-41B7-918D-8DE0852CB494}" presName="rootComposite" presStyleCnt="0"/>
      <dgm:spPr/>
    </dgm:pt>
    <dgm:pt modelId="{B0E44E05-F7AC-41B8-AF5F-3C119E16CC5B}" type="pres">
      <dgm:prSet presAssocID="{CF85E11F-F30E-41B7-918D-8DE0852CB494}" presName="rootText" presStyleLbl="node2" presStyleIdx="1" presStyleCnt="3" custScaleX="148770" custScaleY="150615">
        <dgm:presLayoutVars>
          <dgm:chPref val="3"/>
        </dgm:presLayoutVars>
      </dgm:prSet>
      <dgm:spPr/>
    </dgm:pt>
    <dgm:pt modelId="{4041CA61-5FC1-4341-AE68-695BF7A6A5F0}" type="pres">
      <dgm:prSet presAssocID="{CF85E11F-F30E-41B7-918D-8DE0852CB494}" presName="rootConnector" presStyleLbl="node2" presStyleIdx="1" presStyleCnt="3"/>
      <dgm:spPr/>
    </dgm:pt>
    <dgm:pt modelId="{6E9930EA-B7FA-48A8-BD7A-14CDDBB958DC}" type="pres">
      <dgm:prSet presAssocID="{CF85E11F-F30E-41B7-918D-8DE0852CB494}" presName="hierChild4" presStyleCnt="0"/>
      <dgm:spPr/>
    </dgm:pt>
    <dgm:pt modelId="{8CC5A8A1-6A95-4901-861D-DAC944CD21DB}" type="pres">
      <dgm:prSet presAssocID="{CF85E11F-F30E-41B7-918D-8DE0852CB494}" presName="hierChild5" presStyleCnt="0"/>
      <dgm:spPr/>
    </dgm:pt>
    <dgm:pt modelId="{03252657-C349-43B4-828D-5416EED8CB9C}" type="pres">
      <dgm:prSet presAssocID="{73D9085F-D692-4CD6-AD37-511E0B365F47}" presName="Name37" presStyleLbl="parChTrans1D2" presStyleIdx="2" presStyleCnt="3"/>
      <dgm:spPr/>
    </dgm:pt>
    <dgm:pt modelId="{314795DA-C2A6-478B-961F-9947041B2CAB}" type="pres">
      <dgm:prSet presAssocID="{E5EC6DD1-DF89-49D8-BE38-F586CFE44F35}" presName="hierRoot2" presStyleCnt="0">
        <dgm:presLayoutVars>
          <dgm:hierBranch val="init"/>
        </dgm:presLayoutVars>
      </dgm:prSet>
      <dgm:spPr/>
    </dgm:pt>
    <dgm:pt modelId="{47B8638B-647F-4BD1-958A-D9C70D1B2F60}" type="pres">
      <dgm:prSet presAssocID="{E5EC6DD1-DF89-49D8-BE38-F586CFE44F35}" presName="rootComposite" presStyleCnt="0"/>
      <dgm:spPr/>
    </dgm:pt>
    <dgm:pt modelId="{0BDF0361-2907-46E1-8B06-F4542D9DD495}" type="pres">
      <dgm:prSet presAssocID="{E5EC6DD1-DF89-49D8-BE38-F586CFE44F35}" presName="rootText" presStyleLbl="node2" presStyleIdx="2" presStyleCnt="3" custScaleX="156731" custScaleY="212162">
        <dgm:presLayoutVars>
          <dgm:chPref val="3"/>
        </dgm:presLayoutVars>
      </dgm:prSet>
      <dgm:spPr/>
    </dgm:pt>
    <dgm:pt modelId="{F653628C-4AD0-478B-AC02-531A73238044}" type="pres">
      <dgm:prSet presAssocID="{E5EC6DD1-DF89-49D8-BE38-F586CFE44F35}" presName="rootConnector" presStyleLbl="node2" presStyleIdx="2" presStyleCnt="3"/>
      <dgm:spPr/>
    </dgm:pt>
    <dgm:pt modelId="{6C663240-7E41-4B41-BA9F-4EC33FE015A8}" type="pres">
      <dgm:prSet presAssocID="{E5EC6DD1-DF89-49D8-BE38-F586CFE44F35}" presName="hierChild4" presStyleCnt="0"/>
      <dgm:spPr/>
    </dgm:pt>
    <dgm:pt modelId="{9C986E20-A589-4BBF-8F15-FB59D51D2EE2}" type="pres">
      <dgm:prSet presAssocID="{E5EC6DD1-DF89-49D8-BE38-F586CFE44F35}" presName="hierChild5" presStyleCnt="0"/>
      <dgm:spPr/>
    </dgm:pt>
    <dgm:pt modelId="{E448D890-94E4-4CB2-AFC3-15489E1D17C4}" type="pres">
      <dgm:prSet presAssocID="{38287224-F3A6-4426-B0FA-729C9A44FC74}" presName="hierChild3" presStyleCnt="0"/>
      <dgm:spPr/>
    </dgm:pt>
  </dgm:ptLst>
  <dgm:cxnLst>
    <dgm:cxn modelId="{F84E7017-5278-4FB9-8734-B0844C72D122}" type="presOf" srcId="{1375F30C-F2AB-47F8-9EC1-C5F2A0FD8BE6}" destId="{8298358F-D4C0-404C-A322-E63DFE167F48}" srcOrd="0" destOrd="0" presId="urn:microsoft.com/office/officeart/2005/8/layout/orgChart1"/>
    <dgm:cxn modelId="{C36BD81B-29B0-4E47-BFE9-3A21EA136A98}" srcId="{38287224-F3A6-4426-B0FA-729C9A44FC74}" destId="{CF85E11F-F30E-41B7-918D-8DE0852CB494}" srcOrd="1" destOrd="0" parTransId="{D3D5020E-13C8-4407-B037-5B36BF2A1C4F}" sibTransId="{2D642C97-FC47-4DE4-82B8-E1476D949F6B}"/>
    <dgm:cxn modelId="{52626425-9C8C-4840-8062-773649A62840}" type="presOf" srcId="{C385D813-F16E-41AC-B252-EBDC4F70B435}" destId="{8AA53C2B-5BB7-4C2F-A8DB-F4EC2B069108}" srcOrd="0" destOrd="0" presId="urn:microsoft.com/office/officeart/2005/8/layout/orgChart1"/>
    <dgm:cxn modelId="{C94E0A2E-4208-4888-AA79-8144BDA7E35A}" type="presOf" srcId="{D3D5020E-13C8-4407-B037-5B36BF2A1C4F}" destId="{40327B85-E0E4-4E54-8A65-30845D4CB224}" srcOrd="0" destOrd="0" presId="urn:microsoft.com/office/officeart/2005/8/layout/orgChart1"/>
    <dgm:cxn modelId="{8A7AA364-F452-46B3-82BF-E5B9F93E3CEF}" type="presOf" srcId="{38287224-F3A6-4426-B0FA-729C9A44FC74}" destId="{9A31B403-CAC5-4E16-809E-A306BD2F2A7C}" srcOrd="1" destOrd="0" presId="urn:microsoft.com/office/officeart/2005/8/layout/orgChart1"/>
    <dgm:cxn modelId="{2ACA6048-DBB0-42A1-BE0A-596DFD3D0F7C}" type="presOf" srcId="{E5EC6DD1-DF89-49D8-BE38-F586CFE44F35}" destId="{F653628C-4AD0-478B-AC02-531A73238044}" srcOrd="1" destOrd="0" presId="urn:microsoft.com/office/officeart/2005/8/layout/orgChart1"/>
    <dgm:cxn modelId="{A3DD4C4B-4E08-4216-BA1D-A0C341928DE1}" type="presOf" srcId="{E5EC6DD1-DF89-49D8-BE38-F586CFE44F35}" destId="{0BDF0361-2907-46E1-8B06-F4542D9DD495}" srcOrd="0" destOrd="0" presId="urn:microsoft.com/office/officeart/2005/8/layout/orgChart1"/>
    <dgm:cxn modelId="{F042C474-B7EF-4D13-ADDD-B73F1F375955}" srcId="{C385D813-F16E-41AC-B252-EBDC4F70B435}" destId="{38287224-F3A6-4426-B0FA-729C9A44FC74}" srcOrd="0" destOrd="0" parTransId="{C092B7AC-A40F-4FE5-9371-5A9AC1AB0426}" sibTransId="{D3F1D09D-4641-4147-B9C2-DF3FF0565C23}"/>
    <dgm:cxn modelId="{8D00DA8F-FF1B-4143-B0CC-9841167B8894}" type="presOf" srcId="{CF85E11F-F30E-41B7-918D-8DE0852CB494}" destId="{B0E44E05-F7AC-41B8-AF5F-3C119E16CC5B}" srcOrd="0" destOrd="0" presId="urn:microsoft.com/office/officeart/2005/8/layout/orgChart1"/>
    <dgm:cxn modelId="{5D9BFCAE-80F4-40EF-BCB1-E1E208756423}" type="presOf" srcId="{AFDEE1AF-8AF3-4BCE-8C48-58066BAFEAB2}" destId="{50FB4CCC-6E98-45F2-AFE5-B53A47B29D2A}" srcOrd="1" destOrd="0" presId="urn:microsoft.com/office/officeart/2005/8/layout/orgChart1"/>
    <dgm:cxn modelId="{A86C33BB-632F-440A-AD98-32C30136A296}" type="presOf" srcId="{38287224-F3A6-4426-B0FA-729C9A44FC74}" destId="{59F8C4B3-7BBE-4ED0-ACB6-23901CE7D036}" srcOrd="0" destOrd="0" presId="urn:microsoft.com/office/officeart/2005/8/layout/orgChart1"/>
    <dgm:cxn modelId="{226923BE-BDD1-45B2-939A-63AA2493A5C2}" srcId="{38287224-F3A6-4426-B0FA-729C9A44FC74}" destId="{AFDEE1AF-8AF3-4BCE-8C48-58066BAFEAB2}" srcOrd="0" destOrd="0" parTransId="{1375F30C-F2AB-47F8-9EC1-C5F2A0FD8BE6}" sibTransId="{E7CCA7E4-7BC7-464D-BFE9-829A975C1819}"/>
    <dgm:cxn modelId="{0361B1CA-AB5A-41FC-A0E8-08F9E43EA8EB}" type="presOf" srcId="{AFDEE1AF-8AF3-4BCE-8C48-58066BAFEAB2}" destId="{EC0AC74C-8F16-471D-B84B-9BE31D40A0BF}" srcOrd="0" destOrd="0" presId="urn:microsoft.com/office/officeart/2005/8/layout/orgChart1"/>
    <dgm:cxn modelId="{C7C91BE2-01A8-40DF-AC1F-A5D9801BF75F}" srcId="{38287224-F3A6-4426-B0FA-729C9A44FC74}" destId="{E5EC6DD1-DF89-49D8-BE38-F586CFE44F35}" srcOrd="2" destOrd="0" parTransId="{73D9085F-D692-4CD6-AD37-511E0B365F47}" sibTransId="{B339AC02-A783-4D94-841A-73714F1ACEBB}"/>
    <dgm:cxn modelId="{B1D08CE2-6115-421C-BE0F-22C856B64D2A}" type="presOf" srcId="{73D9085F-D692-4CD6-AD37-511E0B365F47}" destId="{03252657-C349-43B4-828D-5416EED8CB9C}" srcOrd="0" destOrd="0" presId="urn:microsoft.com/office/officeart/2005/8/layout/orgChart1"/>
    <dgm:cxn modelId="{27774EEC-CEDD-46E8-A683-C3E0C1B59D52}" type="presOf" srcId="{CF85E11F-F30E-41B7-918D-8DE0852CB494}" destId="{4041CA61-5FC1-4341-AE68-695BF7A6A5F0}" srcOrd="1" destOrd="0" presId="urn:microsoft.com/office/officeart/2005/8/layout/orgChart1"/>
    <dgm:cxn modelId="{E92A8B14-EAB1-4B54-A355-EF8CAD07401D}" type="presParOf" srcId="{8AA53C2B-5BB7-4C2F-A8DB-F4EC2B069108}" destId="{F1643B3C-02EC-4286-84CA-EEBEB6AA7E82}" srcOrd="0" destOrd="0" presId="urn:microsoft.com/office/officeart/2005/8/layout/orgChart1"/>
    <dgm:cxn modelId="{C13C9594-11E3-4F89-8E98-BD3FE844FFB7}" type="presParOf" srcId="{F1643B3C-02EC-4286-84CA-EEBEB6AA7E82}" destId="{4C018A63-FB11-40C4-8A81-8F624A7E2C5E}" srcOrd="0" destOrd="0" presId="urn:microsoft.com/office/officeart/2005/8/layout/orgChart1"/>
    <dgm:cxn modelId="{92696E20-2166-4106-B572-E0DD90059713}" type="presParOf" srcId="{4C018A63-FB11-40C4-8A81-8F624A7E2C5E}" destId="{59F8C4B3-7BBE-4ED0-ACB6-23901CE7D036}" srcOrd="0" destOrd="0" presId="urn:microsoft.com/office/officeart/2005/8/layout/orgChart1"/>
    <dgm:cxn modelId="{F14BFC64-30D6-455B-A026-7439ABA11901}" type="presParOf" srcId="{4C018A63-FB11-40C4-8A81-8F624A7E2C5E}" destId="{9A31B403-CAC5-4E16-809E-A306BD2F2A7C}" srcOrd="1" destOrd="0" presId="urn:microsoft.com/office/officeart/2005/8/layout/orgChart1"/>
    <dgm:cxn modelId="{4C87DDE7-E5D0-4188-8D30-8F76546036BE}" type="presParOf" srcId="{F1643B3C-02EC-4286-84CA-EEBEB6AA7E82}" destId="{24154233-D42F-4774-9172-5074E5739183}" srcOrd="1" destOrd="0" presId="urn:microsoft.com/office/officeart/2005/8/layout/orgChart1"/>
    <dgm:cxn modelId="{BEDC4135-6166-46D9-8720-DAB7E58AE82A}" type="presParOf" srcId="{24154233-D42F-4774-9172-5074E5739183}" destId="{8298358F-D4C0-404C-A322-E63DFE167F48}" srcOrd="0" destOrd="0" presId="urn:microsoft.com/office/officeart/2005/8/layout/orgChart1"/>
    <dgm:cxn modelId="{240F6437-D3FE-4DB1-921F-E32213735A2F}" type="presParOf" srcId="{24154233-D42F-4774-9172-5074E5739183}" destId="{08A7FA40-8BE8-4794-88C5-3B4A5F14B017}" srcOrd="1" destOrd="0" presId="urn:microsoft.com/office/officeart/2005/8/layout/orgChart1"/>
    <dgm:cxn modelId="{B7FF04B3-F12C-4456-850D-E1C1B25F4741}" type="presParOf" srcId="{08A7FA40-8BE8-4794-88C5-3B4A5F14B017}" destId="{B5949300-8AE0-4092-A6A0-E5CB4A7528C6}" srcOrd="0" destOrd="0" presId="urn:microsoft.com/office/officeart/2005/8/layout/orgChart1"/>
    <dgm:cxn modelId="{1620AECD-4445-44C1-99CB-727DF876BA79}" type="presParOf" srcId="{B5949300-8AE0-4092-A6A0-E5CB4A7528C6}" destId="{EC0AC74C-8F16-471D-B84B-9BE31D40A0BF}" srcOrd="0" destOrd="0" presId="urn:microsoft.com/office/officeart/2005/8/layout/orgChart1"/>
    <dgm:cxn modelId="{376E97E8-7E99-4D49-9A0B-8A518D1798D6}" type="presParOf" srcId="{B5949300-8AE0-4092-A6A0-E5CB4A7528C6}" destId="{50FB4CCC-6E98-45F2-AFE5-B53A47B29D2A}" srcOrd="1" destOrd="0" presId="urn:microsoft.com/office/officeart/2005/8/layout/orgChart1"/>
    <dgm:cxn modelId="{73F6FF0E-F9D9-47AB-95B2-BD961411D06D}" type="presParOf" srcId="{08A7FA40-8BE8-4794-88C5-3B4A5F14B017}" destId="{34492340-156A-484C-A7F9-A0FBB139950D}" srcOrd="1" destOrd="0" presId="urn:microsoft.com/office/officeart/2005/8/layout/orgChart1"/>
    <dgm:cxn modelId="{C281218D-ECFD-4C24-8E26-73E82FBCBE1A}" type="presParOf" srcId="{08A7FA40-8BE8-4794-88C5-3B4A5F14B017}" destId="{403E2BEC-D972-4AEB-8021-D30D344E4E4C}" srcOrd="2" destOrd="0" presId="urn:microsoft.com/office/officeart/2005/8/layout/orgChart1"/>
    <dgm:cxn modelId="{AC667A9D-E204-4EBB-BFFD-E4DC25D7B1F9}" type="presParOf" srcId="{24154233-D42F-4774-9172-5074E5739183}" destId="{40327B85-E0E4-4E54-8A65-30845D4CB224}" srcOrd="2" destOrd="0" presId="urn:microsoft.com/office/officeart/2005/8/layout/orgChart1"/>
    <dgm:cxn modelId="{A29776BF-7C4C-4BB3-9C69-1DE96319650F}" type="presParOf" srcId="{24154233-D42F-4774-9172-5074E5739183}" destId="{14E573F0-28B5-422F-A23A-FD1972C350DA}" srcOrd="3" destOrd="0" presId="urn:microsoft.com/office/officeart/2005/8/layout/orgChart1"/>
    <dgm:cxn modelId="{5826CC2B-AF2F-4D4C-86FD-DF6DA907FEA9}" type="presParOf" srcId="{14E573F0-28B5-422F-A23A-FD1972C350DA}" destId="{18931743-063E-423A-88CC-1138472BE87D}" srcOrd="0" destOrd="0" presId="urn:microsoft.com/office/officeart/2005/8/layout/orgChart1"/>
    <dgm:cxn modelId="{38978AF2-09E4-4314-B16C-152554E213B9}" type="presParOf" srcId="{18931743-063E-423A-88CC-1138472BE87D}" destId="{B0E44E05-F7AC-41B8-AF5F-3C119E16CC5B}" srcOrd="0" destOrd="0" presId="urn:microsoft.com/office/officeart/2005/8/layout/orgChart1"/>
    <dgm:cxn modelId="{6FF88A64-B742-4343-866E-729B35928B39}" type="presParOf" srcId="{18931743-063E-423A-88CC-1138472BE87D}" destId="{4041CA61-5FC1-4341-AE68-695BF7A6A5F0}" srcOrd="1" destOrd="0" presId="urn:microsoft.com/office/officeart/2005/8/layout/orgChart1"/>
    <dgm:cxn modelId="{CBCA2144-B1B9-4817-919E-547235891D61}" type="presParOf" srcId="{14E573F0-28B5-422F-A23A-FD1972C350DA}" destId="{6E9930EA-B7FA-48A8-BD7A-14CDDBB958DC}" srcOrd="1" destOrd="0" presId="urn:microsoft.com/office/officeart/2005/8/layout/orgChart1"/>
    <dgm:cxn modelId="{3217C877-7E6C-4F77-88DC-76110FDE83C0}" type="presParOf" srcId="{14E573F0-28B5-422F-A23A-FD1972C350DA}" destId="{8CC5A8A1-6A95-4901-861D-DAC944CD21DB}" srcOrd="2" destOrd="0" presId="urn:microsoft.com/office/officeart/2005/8/layout/orgChart1"/>
    <dgm:cxn modelId="{6B2A93B6-33F7-4263-AB24-0126D857D578}" type="presParOf" srcId="{24154233-D42F-4774-9172-5074E5739183}" destId="{03252657-C349-43B4-828D-5416EED8CB9C}" srcOrd="4" destOrd="0" presId="urn:microsoft.com/office/officeart/2005/8/layout/orgChart1"/>
    <dgm:cxn modelId="{E304E04C-1783-45F5-9FF2-4F3F815015DB}" type="presParOf" srcId="{24154233-D42F-4774-9172-5074E5739183}" destId="{314795DA-C2A6-478B-961F-9947041B2CAB}" srcOrd="5" destOrd="0" presId="urn:microsoft.com/office/officeart/2005/8/layout/orgChart1"/>
    <dgm:cxn modelId="{89FB5562-FBAD-4211-B1F6-E6DD9196CA4F}" type="presParOf" srcId="{314795DA-C2A6-478B-961F-9947041B2CAB}" destId="{47B8638B-647F-4BD1-958A-D9C70D1B2F60}" srcOrd="0" destOrd="0" presId="urn:microsoft.com/office/officeart/2005/8/layout/orgChart1"/>
    <dgm:cxn modelId="{407E64CA-B994-4DDD-831B-B9A87F1F2EBC}" type="presParOf" srcId="{47B8638B-647F-4BD1-958A-D9C70D1B2F60}" destId="{0BDF0361-2907-46E1-8B06-F4542D9DD495}" srcOrd="0" destOrd="0" presId="urn:microsoft.com/office/officeart/2005/8/layout/orgChart1"/>
    <dgm:cxn modelId="{FC5DE296-9026-4CCF-A72E-23000992FFCE}" type="presParOf" srcId="{47B8638B-647F-4BD1-958A-D9C70D1B2F60}" destId="{F653628C-4AD0-478B-AC02-531A73238044}" srcOrd="1" destOrd="0" presId="urn:microsoft.com/office/officeart/2005/8/layout/orgChart1"/>
    <dgm:cxn modelId="{212DF8CE-2CB5-451A-AE0A-BCC1BBE08C4A}" type="presParOf" srcId="{314795DA-C2A6-478B-961F-9947041B2CAB}" destId="{6C663240-7E41-4B41-BA9F-4EC33FE015A8}" srcOrd="1" destOrd="0" presId="urn:microsoft.com/office/officeart/2005/8/layout/orgChart1"/>
    <dgm:cxn modelId="{36C4ECE0-D45B-4D20-A2FC-8901BBDCBA26}" type="presParOf" srcId="{314795DA-C2A6-478B-961F-9947041B2CAB}" destId="{9C986E20-A589-4BBF-8F15-FB59D51D2EE2}" srcOrd="2" destOrd="0" presId="urn:microsoft.com/office/officeart/2005/8/layout/orgChart1"/>
    <dgm:cxn modelId="{F9316984-A689-41DC-B350-0E632D4A7A15}" type="presParOf" srcId="{F1643B3C-02EC-4286-84CA-EEBEB6AA7E82}" destId="{E448D890-94E4-4CB2-AFC3-15489E1D17C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96641-9FD6-4051-BAD2-9CEC862CF1D5}">
      <dsp:nvSpPr>
        <dsp:cNvPr id="0" name=""/>
        <dsp:cNvSpPr/>
      </dsp:nvSpPr>
      <dsp:spPr>
        <a:xfrm>
          <a:off x="8217" y="1382104"/>
          <a:ext cx="1944897" cy="742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Procédures</a:t>
          </a:r>
          <a:endParaRPr lang="fr-FR" sz="2000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960" y="1403847"/>
        <a:ext cx="1901411" cy="698880"/>
      </dsp:txXfrm>
    </dsp:sp>
    <dsp:sp modelId="{D41CAF6F-C0EA-4FCE-94DD-C536DE19DF61}">
      <dsp:nvSpPr>
        <dsp:cNvPr id="0" name=""/>
        <dsp:cNvSpPr/>
      </dsp:nvSpPr>
      <dsp:spPr>
        <a:xfrm rot="17647414">
          <a:off x="1523507" y="1071133"/>
          <a:ext cx="1453106" cy="38107"/>
        </a:xfrm>
        <a:custGeom>
          <a:avLst/>
          <a:gdLst/>
          <a:ahLst/>
          <a:cxnLst/>
          <a:rect l="0" t="0" r="0" b="0"/>
          <a:pathLst>
            <a:path>
              <a:moveTo>
                <a:pt x="0" y="19053"/>
              </a:moveTo>
              <a:lnTo>
                <a:pt x="1453106" y="19053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13733" y="1053859"/>
        <a:ext cx="72655" cy="72655"/>
      </dsp:txXfrm>
    </dsp:sp>
    <dsp:sp modelId="{9829BDEB-CCD0-4A61-BE74-B5E7BB13B6AF}">
      <dsp:nvSpPr>
        <dsp:cNvPr id="0" name=""/>
        <dsp:cNvSpPr/>
      </dsp:nvSpPr>
      <dsp:spPr>
        <a:xfrm>
          <a:off x="2547007" y="182569"/>
          <a:ext cx="8480947" cy="48903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Procédure ouverte </a:t>
          </a: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 : </a:t>
          </a:r>
          <a:r>
            <a:rPr lang="fr-FR" sz="2000" b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</a:t>
          </a: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out opérateur intéressé peut présenter une offre.</a:t>
          </a:r>
        </a:p>
      </dsp:txBody>
      <dsp:txXfrm>
        <a:off x="2561330" y="196892"/>
        <a:ext cx="8452301" cy="460388"/>
      </dsp:txXfrm>
    </dsp:sp>
    <dsp:sp modelId="{940B8E9B-950E-4BF0-A566-3BF94334E420}">
      <dsp:nvSpPr>
        <dsp:cNvPr id="0" name=""/>
        <dsp:cNvSpPr/>
      </dsp:nvSpPr>
      <dsp:spPr>
        <a:xfrm rot="19347045">
          <a:off x="1875520" y="1505972"/>
          <a:ext cx="749080" cy="38107"/>
        </a:xfrm>
        <a:custGeom>
          <a:avLst/>
          <a:gdLst/>
          <a:ahLst/>
          <a:cxnLst/>
          <a:rect l="0" t="0" r="0" b="0"/>
          <a:pathLst>
            <a:path>
              <a:moveTo>
                <a:pt x="0" y="19053"/>
              </a:moveTo>
              <a:lnTo>
                <a:pt x="749080" y="19053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31334" y="1506299"/>
        <a:ext cx="37454" cy="37454"/>
      </dsp:txXfrm>
    </dsp:sp>
    <dsp:sp modelId="{300F4B1A-C9AF-4964-9154-2367540B891C}">
      <dsp:nvSpPr>
        <dsp:cNvPr id="0" name=""/>
        <dsp:cNvSpPr/>
      </dsp:nvSpPr>
      <dsp:spPr>
        <a:xfrm>
          <a:off x="2547007" y="782958"/>
          <a:ext cx="8480947" cy="102761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Procédure restreinte </a:t>
          </a: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 : </a:t>
          </a: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Tout opérateur peut demander à participer à l'offre (étape 1). Puis seuls les opérateurs invités par les pouvoirs adjudicateurs peuvent présenter une offre (étape 2).</a:t>
          </a:r>
        </a:p>
      </dsp:txBody>
      <dsp:txXfrm>
        <a:off x="2577105" y="813056"/>
        <a:ext cx="8420751" cy="967417"/>
      </dsp:txXfrm>
    </dsp:sp>
    <dsp:sp modelId="{BBA28048-54D1-409D-B45A-3CFE25CA0EFF}">
      <dsp:nvSpPr>
        <dsp:cNvPr id="0" name=""/>
        <dsp:cNvSpPr/>
      </dsp:nvSpPr>
      <dsp:spPr>
        <a:xfrm rot="2681173">
          <a:off x="1832396" y="2027945"/>
          <a:ext cx="835329" cy="38107"/>
        </a:xfrm>
        <a:custGeom>
          <a:avLst/>
          <a:gdLst/>
          <a:ahLst/>
          <a:cxnLst/>
          <a:rect l="0" t="0" r="0" b="0"/>
          <a:pathLst>
            <a:path>
              <a:moveTo>
                <a:pt x="0" y="19053"/>
              </a:moveTo>
              <a:lnTo>
                <a:pt x="835329" y="19053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29177" y="2026116"/>
        <a:ext cx="41766" cy="41766"/>
      </dsp:txXfrm>
    </dsp:sp>
    <dsp:sp modelId="{8E42BC44-4C65-4460-BC05-F1CE29A108E5}">
      <dsp:nvSpPr>
        <dsp:cNvPr id="0" name=""/>
        <dsp:cNvSpPr/>
      </dsp:nvSpPr>
      <dsp:spPr>
        <a:xfrm>
          <a:off x="2547007" y="1921927"/>
          <a:ext cx="8480947" cy="83756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Procédure négociée </a:t>
          </a: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 : </a:t>
          </a: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Le pouvoir adjudicateur négocie les conditions du marché avec un ou plusieurs opérateurs économiques. </a:t>
          </a:r>
        </a:p>
      </dsp:txBody>
      <dsp:txXfrm>
        <a:off x="2571539" y="1946459"/>
        <a:ext cx="8431883" cy="788504"/>
      </dsp:txXfrm>
    </dsp:sp>
    <dsp:sp modelId="{7268265E-542A-472E-B706-87C57CEED704}">
      <dsp:nvSpPr>
        <dsp:cNvPr id="0" name=""/>
        <dsp:cNvSpPr/>
      </dsp:nvSpPr>
      <dsp:spPr>
        <a:xfrm rot="3969738">
          <a:off x="1515312" y="2406304"/>
          <a:ext cx="1469497" cy="38107"/>
        </a:xfrm>
        <a:custGeom>
          <a:avLst/>
          <a:gdLst/>
          <a:ahLst/>
          <a:cxnLst/>
          <a:rect l="0" t="0" r="0" b="0"/>
          <a:pathLst>
            <a:path>
              <a:moveTo>
                <a:pt x="0" y="19053"/>
              </a:moveTo>
              <a:lnTo>
                <a:pt x="1469497" y="19053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13323" y="2388620"/>
        <a:ext cx="73474" cy="73474"/>
      </dsp:txXfrm>
    </dsp:sp>
    <dsp:sp modelId="{E25C2975-D7EA-44A9-B305-2F3C3ACD04CB}">
      <dsp:nvSpPr>
        <dsp:cNvPr id="0" name=""/>
        <dsp:cNvSpPr/>
      </dsp:nvSpPr>
      <dsp:spPr>
        <a:xfrm>
          <a:off x="2547007" y="2870850"/>
          <a:ext cx="8483931" cy="4531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Procédure adaptée (MAPA) </a:t>
          </a: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elle peut faire l'objet d'une négociation.</a:t>
          </a:r>
        </a:p>
      </dsp:txBody>
      <dsp:txXfrm>
        <a:off x="2560279" y="2884122"/>
        <a:ext cx="8457387" cy="4266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252657-C349-43B4-828D-5416EED8CB9C}">
      <dsp:nvSpPr>
        <dsp:cNvPr id="0" name=""/>
        <dsp:cNvSpPr/>
      </dsp:nvSpPr>
      <dsp:spPr>
        <a:xfrm>
          <a:off x="5549832" y="773817"/>
          <a:ext cx="3952403" cy="477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685"/>
              </a:lnTo>
              <a:lnTo>
                <a:pt x="3952403" y="238685"/>
              </a:lnTo>
              <a:lnTo>
                <a:pt x="3952403" y="477370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327B85-E0E4-4E54-8A65-30845D4CB224}">
      <dsp:nvSpPr>
        <dsp:cNvPr id="0" name=""/>
        <dsp:cNvSpPr/>
      </dsp:nvSpPr>
      <dsp:spPr>
        <a:xfrm>
          <a:off x="5504112" y="773817"/>
          <a:ext cx="91440" cy="4773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8685"/>
              </a:lnTo>
              <a:lnTo>
                <a:pt x="48436" y="238685"/>
              </a:lnTo>
              <a:lnTo>
                <a:pt x="48436" y="477370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98358F-D4C0-404C-A322-E63DFE167F48}">
      <dsp:nvSpPr>
        <dsp:cNvPr id="0" name=""/>
        <dsp:cNvSpPr/>
      </dsp:nvSpPr>
      <dsp:spPr>
        <a:xfrm>
          <a:off x="1693346" y="773817"/>
          <a:ext cx="3856486" cy="477370"/>
        </a:xfrm>
        <a:custGeom>
          <a:avLst/>
          <a:gdLst/>
          <a:ahLst/>
          <a:cxnLst/>
          <a:rect l="0" t="0" r="0" b="0"/>
          <a:pathLst>
            <a:path>
              <a:moveTo>
                <a:pt x="3856486" y="0"/>
              </a:moveTo>
              <a:lnTo>
                <a:pt x="3856486" y="238685"/>
              </a:lnTo>
              <a:lnTo>
                <a:pt x="0" y="238685"/>
              </a:lnTo>
              <a:lnTo>
                <a:pt x="0" y="477370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F8C4B3-7BBE-4ED0-ACB6-23901CE7D036}">
      <dsp:nvSpPr>
        <dsp:cNvPr id="0" name=""/>
        <dsp:cNvSpPr/>
      </dsp:nvSpPr>
      <dsp:spPr>
        <a:xfrm>
          <a:off x="3742267" y="173239"/>
          <a:ext cx="3615129" cy="6005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latin typeface="Arial" panose="020B0604020202020204" pitchFamily="34" charset="0"/>
              <a:cs typeface="Arial" panose="020B0604020202020204" pitchFamily="34" charset="0"/>
            </a:rPr>
            <a:t>Objet des marchés </a:t>
          </a:r>
        </a:p>
      </dsp:txBody>
      <dsp:txXfrm>
        <a:off x="3742267" y="173239"/>
        <a:ext cx="3615129" cy="600578"/>
      </dsp:txXfrm>
    </dsp:sp>
    <dsp:sp modelId="{EC0AC74C-8F16-471D-B84B-9BE31D40A0BF}">
      <dsp:nvSpPr>
        <dsp:cNvPr id="0" name=""/>
        <dsp:cNvSpPr/>
      </dsp:nvSpPr>
      <dsp:spPr>
        <a:xfrm>
          <a:off x="2430" y="1251188"/>
          <a:ext cx="3381831" cy="17118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marché de travaux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Travaux du bâtiment et des constructions civiles (ponts, routes, ports, barrages, infrastructures urbaines, etc.) </a:t>
          </a:r>
        </a:p>
      </dsp:txBody>
      <dsp:txXfrm>
        <a:off x="2430" y="1251188"/>
        <a:ext cx="3381831" cy="1711886"/>
      </dsp:txXfrm>
    </dsp:sp>
    <dsp:sp modelId="{B0E44E05-F7AC-41B8-AF5F-3C119E16CC5B}">
      <dsp:nvSpPr>
        <dsp:cNvPr id="0" name=""/>
        <dsp:cNvSpPr/>
      </dsp:nvSpPr>
      <dsp:spPr>
        <a:xfrm>
          <a:off x="3861633" y="1251188"/>
          <a:ext cx="3381831" cy="17118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marché de fournitures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Achat de matériels, de mobiliers ou de produits </a:t>
          </a:r>
        </a:p>
      </dsp:txBody>
      <dsp:txXfrm>
        <a:off x="3861633" y="1251188"/>
        <a:ext cx="3381831" cy="1711886"/>
      </dsp:txXfrm>
    </dsp:sp>
    <dsp:sp modelId="{0BDF0361-2907-46E1-8B06-F4542D9DD495}">
      <dsp:nvSpPr>
        <dsp:cNvPr id="0" name=""/>
        <dsp:cNvSpPr/>
      </dsp:nvSpPr>
      <dsp:spPr>
        <a:xfrm>
          <a:off x="7720835" y="1251188"/>
          <a:ext cx="3562800" cy="24114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marché de services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0" kern="1200" dirty="0">
              <a:latin typeface="Arial" panose="020B0604020202020204" pitchFamily="34" charset="0"/>
              <a:cs typeface="Arial" panose="020B0604020202020204" pitchFamily="34" charset="0"/>
            </a:rPr>
            <a:t>S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ervices matériels (entretien des locaux, par exemple)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ou immatériels (conseil juridique, projet informatique, etc.). </a:t>
          </a:r>
        </a:p>
      </dsp:txBody>
      <dsp:txXfrm>
        <a:off x="7720835" y="1251188"/>
        <a:ext cx="3562800" cy="24114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0938933" cy="584199"/>
          </a:xfrm>
        </p:spPr>
        <p:txBody>
          <a:bodyPr>
            <a:normAutofit/>
          </a:bodyPr>
          <a:lstStyle/>
          <a:p>
            <a:r>
              <a:rPr lang="fr-FR" sz="3200" b="1" dirty="0"/>
              <a:t>1. L’appel d’offres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482600" y="1029368"/>
            <a:ext cx="1106593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L’appel d’offres est la procédure par laquelle :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une entreprise ou une administration (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commanditaire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fait une demande de prix pour un produit, un chantier ou un service 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auprès de fournisseurs (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soumissionnaires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algn="just">
              <a:spcBef>
                <a:spcPts val="24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Ces derniers reçoivent une demande identique et sont mis sur un pied d’égalité. </a:t>
            </a:r>
          </a:p>
          <a:p>
            <a:pPr marL="342900" indent="-3429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fournisseurs ayant les mêmes informations vont répondre avec des modalités identiques, ce qui facilite la comparaison des offres. </a:t>
            </a:r>
          </a:p>
          <a:p>
            <a:pPr marL="342900" indent="-3429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pratique garantit un choix objectif et neutre et assainit le marché des affaires. </a:t>
            </a:r>
          </a:p>
        </p:txBody>
      </p:sp>
    </p:spTree>
    <p:extLst>
      <p:ext uri="{BB962C8B-B14F-4D97-AF65-F5344CB8AC3E}">
        <p14:creationId xmlns:p14="http://schemas.microsoft.com/office/powerpoint/2010/main" val="454228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0938933" cy="584199"/>
          </a:xfrm>
        </p:spPr>
        <p:txBody>
          <a:bodyPr>
            <a:normAutofit/>
          </a:bodyPr>
          <a:lstStyle/>
          <a:p>
            <a:r>
              <a:rPr lang="fr-FR" sz="3200" b="1" dirty="0"/>
              <a:t>1. L’appel d’offres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507999" y="910835"/>
            <a:ext cx="10583334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la réalité, </a:t>
            </a:r>
          </a:p>
          <a:p>
            <a:pPr algn="ctr">
              <a:spcBef>
                <a:spcPts val="1200"/>
              </a:spcBef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la procédure n’empêche pas les ententes ou les fuites d’informations qui visent à favoriser un ami ou un fournisseur, à faire baisser les prix ou à améliorer les offres. </a:t>
            </a:r>
          </a:p>
          <a:p>
            <a:pPr marL="457200" indent="-457200" algn="just">
              <a:spcBef>
                <a:spcPts val="3000"/>
              </a:spcBef>
              <a:buFont typeface="Symbol" panose="05050102010706020507" pitchFamily="18" charset="2"/>
              <a:buChar char="Þ"/>
            </a:pP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 pratiques nuisent au bon déroulement et à l’honnêteté des affaires (pot-de-vin, achat d’information, tricherie…).</a:t>
            </a:r>
          </a:p>
          <a:p>
            <a:pPr marL="457200" indent="-4572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empêcher ces pratiques, l’État et l’Union européenne imposent des règles spécifiques aux marchés publics qui sont encadrés en France par le </a:t>
            </a: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 des marchés publics</a:t>
            </a: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0938933" cy="1066800"/>
          </a:xfrm>
        </p:spPr>
        <p:txBody>
          <a:bodyPr>
            <a:normAutofit/>
          </a:bodyPr>
          <a:lstStyle/>
          <a:p>
            <a:r>
              <a:rPr lang="fr-FR" sz="3200" b="1" dirty="0"/>
              <a:t>1. L’appel d’offres</a:t>
            </a:r>
            <a:br>
              <a:rPr lang="fr-FR" sz="3200" b="1" dirty="0"/>
            </a:br>
            <a:r>
              <a:rPr lang="fr-FR" sz="3200" b="1" dirty="0"/>
              <a:t>1.1. L’appel d’offres privé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751268" y="1828800"/>
            <a:ext cx="101199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>
                <a:solidFill>
                  <a:srgbClr val="00B0F0"/>
                </a:solidFill>
                <a:latin typeface="ITC Century Std Light"/>
              </a:rPr>
              <a:t>Il est réalisé par un client </a:t>
            </a:r>
          </a:p>
          <a:p>
            <a:pPr algn="ctr"/>
            <a:r>
              <a:rPr lang="fr-FR" sz="2800" b="1" dirty="0">
                <a:solidFill>
                  <a:srgbClr val="00B0F0"/>
                </a:solidFill>
                <a:latin typeface="ITC Century Std Light"/>
              </a:rPr>
              <a:t>qui met en concurrence plusieurs entreprises </a:t>
            </a:r>
          </a:p>
          <a:p>
            <a:pPr algn="ctr"/>
            <a:r>
              <a:rPr lang="fr-FR" sz="2800" b="1" dirty="0">
                <a:solidFill>
                  <a:srgbClr val="00B0F0"/>
                </a:solidFill>
                <a:latin typeface="ITC Century Std Light"/>
              </a:rPr>
              <a:t>pour un produit, un service ou un chantier. </a:t>
            </a:r>
          </a:p>
          <a:p>
            <a:pPr algn="just"/>
            <a:endParaRPr lang="fr-FR" sz="2800" dirty="0">
              <a:latin typeface="ITC Century Std Light"/>
            </a:endParaRPr>
          </a:p>
          <a:p>
            <a:pPr algn="just"/>
            <a:r>
              <a:rPr lang="fr-FR" sz="2800" dirty="0">
                <a:latin typeface="ITC Century Std Light"/>
              </a:rPr>
              <a:t>Il n’est soumis à aucune règle particulière, si ce n’est de respecter le code du commerce et le code pénal (lutte contre la corruption, les ententes, les pots-de-vin, etc.). </a:t>
            </a:r>
          </a:p>
        </p:txBody>
      </p:sp>
    </p:spTree>
    <p:extLst>
      <p:ext uri="{BB962C8B-B14F-4D97-AF65-F5344CB8AC3E}">
        <p14:creationId xmlns:p14="http://schemas.microsoft.com/office/powerpoint/2010/main" val="1670066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0938933" cy="1066800"/>
          </a:xfrm>
        </p:spPr>
        <p:txBody>
          <a:bodyPr>
            <a:normAutofit/>
          </a:bodyPr>
          <a:lstStyle/>
          <a:p>
            <a:r>
              <a:rPr lang="fr-FR" sz="3200" b="1" dirty="0"/>
              <a:t>1. L’appel d’offres</a:t>
            </a:r>
            <a:br>
              <a:rPr lang="fr-FR" sz="3200" b="1" dirty="0"/>
            </a:br>
            <a:r>
              <a:rPr lang="fr-FR" sz="3200" b="1" dirty="0"/>
              <a:t>1.1. L’appel d’offres privé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364066" y="1388534"/>
            <a:ext cx="11557001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dirty="0">
                <a:latin typeface="ITC Century Std Light"/>
              </a:rPr>
              <a:t>Les entreprises peuvent déposer des appels d’offres sur des sites dédiés : </a:t>
            </a:r>
          </a:p>
          <a:p>
            <a:pPr algn="just">
              <a:spcBef>
                <a:spcPts val="1200"/>
              </a:spcBef>
            </a:pPr>
            <a:r>
              <a:rPr lang="fr-FR" sz="2800" i="1" dirty="0">
                <a:latin typeface="ITC Century Std Light"/>
              </a:rPr>
              <a:t>marchesonline.com</a:t>
            </a:r>
            <a:r>
              <a:rPr lang="fr-FR" sz="2800" dirty="0">
                <a:latin typeface="ITC Century Std Light"/>
              </a:rPr>
              <a:t>, </a:t>
            </a:r>
            <a:r>
              <a:rPr lang="fr-FR" sz="2800" i="1" dirty="0">
                <a:latin typeface="ITC Century Std Light"/>
              </a:rPr>
              <a:t>decidento.com</a:t>
            </a:r>
            <a:r>
              <a:rPr lang="fr-FR" sz="2800" dirty="0">
                <a:latin typeface="ITC Century Std Light"/>
              </a:rPr>
              <a:t>, etc. </a:t>
            </a:r>
          </a:p>
          <a:p>
            <a:pPr algn="just"/>
            <a:endParaRPr lang="fr-FR" sz="2800" dirty="0">
              <a:latin typeface="ITC Century Std Light"/>
            </a:endParaRPr>
          </a:p>
          <a:p>
            <a:pPr algn="just"/>
            <a:endParaRPr lang="fr-FR" sz="2800" dirty="0">
              <a:latin typeface="ITC Century Std Light"/>
            </a:endParaRPr>
          </a:p>
          <a:p>
            <a:pPr algn="just"/>
            <a:endParaRPr lang="fr-FR" sz="2800" dirty="0">
              <a:latin typeface="ITC Century Std Light"/>
            </a:endParaRPr>
          </a:p>
          <a:p>
            <a:pPr algn="just"/>
            <a:r>
              <a:rPr lang="fr-FR" sz="2800" dirty="0">
                <a:latin typeface="ITC Century Std Light"/>
              </a:rPr>
              <a:t>Pour y répondre, l’entreprise essaye d’avoir un maximum d’informations sur les entreprises concurrentes afin de gagner le marché. </a:t>
            </a:r>
          </a:p>
          <a:p>
            <a:pPr algn="just">
              <a:spcBef>
                <a:spcPts val="1200"/>
              </a:spcBef>
            </a:pPr>
            <a:r>
              <a:rPr lang="fr-FR" sz="2800" dirty="0">
                <a:latin typeface="ITC Century Std Light"/>
              </a:rPr>
              <a:t>Sur un marché privé, l’entreprise qui réalise l’appel d’offres n’a pas à justifier ses choix, contrairement aux marchés publics. </a:t>
            </a:r>
            <a:endParaRPr lang="fr-FR" sz="2800" dirty="0"/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7035" y="2124527"/>
            <a:ext cx="2807970" cy="115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26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0938933" cy="1066800"/>
          </a:xfrm>
        </p:spPr>
        <p:txBody>
          <a:bodyPr>
            <a:normAutofit/>
          </a:bodyPr>
          <a:lstStyle/>
          <a:p>
            <a:r>
              <a:rPr lang="fr-FR" sz="3200" b="1" dirty="0"/>
              <a:t>1. L’appel d’offres</a:t>
            </a:r>
            <a:br>
              <a:rPr lang="fr-FR" sz="3200" b="1" dirty="0"/>
            </a:br>
            <a:r>
              <a:rPr lang="fr-FR" sz="3200" b="1" dirty="0"/>
              <a:t>1.2. L’appel d’offres public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364066" y="1324571"/>
            <a:ext cx="1128606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L’appel d’offres public est régi par le code des marchés publics qui impose une procédure. Ces règles dépendent du montant prévisionnel des marchés. </a:t>
            </a:r>
          </a:p>
          <a:p>
            <a:pPr algn="ctr">
              <a:spcBef>
                <a:spcPts val="1200"/>
              </a:spcBef>
            </a:pPr>
            <a:r>
              <a:rPr lang="fr-FR" sz="2400" b="1" dirty="0">
                <a:solidFill>
                  <a:srgbClr val="FFFF00"/>
                </a:solidFill>
                <a:latin typeface="Myriad Pro"/>
              </a:rPr>
              <a:t>Types de procédures</a:t>
            </a:r>
            <a:endParaRPr lang="fr-FR" sz="2400" dirty="0">
              <a:solidFill>
                <a:srgbClr val="FFFF00"/>
              </a:solidFill>
              <a:latin typeface="Myriad Pro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0" y="2936558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r-FR" sz="2000" dirty="0">
              <a:solidFill>
                <a:srgbClr val="000000"/>
              </a:solidFill>
              <a:latin typeface="Myriad Pro"/>
            </a:endParaRPr>
          </a:p>
          <a:p>
            <a:endParaRPr lang="fr-FR" sz="2000" dirty="0">
              <a:latin typeface="Myriad Pro"/>
            </a:endParaRP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389757190"/>
              </p:ext>
            </p:extLst>
          </p:nvPr>
        </p:nvGraphicFramePr>
        <p:xfrm>
          <a:off x="487520" y="2678788"/>
          <a:ext cx="11039157" cy="3506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0845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0938933" cy="1066800"/>
          </a:xfrm>
        </p:spPr>
        <p:txBody>
          <a:bodyPr>
            <a:normAutofit/>
          </a:bodyPr>
          <a:lstStyle/>
          <a:p>
            <a:r>
              <a:rPr lang="fr-FR" sz="3200" b="1" dirty="0"/>
              <a:t>1. L’appel d’offres</a:t>
            </a:r>
            <a:br>
              <a:rPr lang="fr-FR" sz="3200" b="1" dirty="0"/>
            </a:br>
            <a:r>
              <a:rPr lang="fr-FR" sz="2800" b="1" dirty="0"/>
              <a:t>1.2. L’appel d’offres public</a:t>
            </a:r>
            <a:endParaRPr lang="fr-FR" sz="4800" dirty="0"/>
          </a:p>
        </p:txBody>
      </p:sp>
      <p:sp>
        <p:nvSpPr>
          <p:cNvPr id="4" name="Rectangle 3"/>
          <p:cNvSpPr/>
          <p:nvPr/>
        </p:nvSpPr>
        <p:spPr>
          <a:xfrm>
            <a:off x="3048000" y="2936558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r-FR" sz="2000" dirty="0">
              <a:solidFill>
                <a:srgbClr val="000000"/>
              </a:solidFill>
              <a:latin typeface="Myriad Pro"/>
            </a:endParaRPr>
          </a:p>
          <a:p>
            <a:endParaRPr lang="fr-FR" sz="2000" dirty="0">
              <a:latin typeface="Myriad Pro"/>
            </a:endParaRP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2864293625"/>
              </p:ext>
            </p:extLst>
          </p:nvPr>
        </p:nvGraphicFramePr>
        <p:xfrm>
          <a:off x="389465" y="1489929"/>
          <a:ext cx="11286067" cy="3835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1634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0938933" cy="1066800"/>
          </a:xfrm>
        </p:spPr>
        <p:txBody>
          <a:bodyPr>
            <a:normAutofit/>
          </a:bodyPr>
          <a:lstStyle/>
          <a:p>
            <a:r>
              <a:rPr lang="fr-FR" sz="3200" b="1" dirty="0"/>
              <a:t>1. L’appel d’offres</a:t>
            </a:r>
            <a:br>
              <a:rPr lang="fr-FR" sz="3200" b="1" dirty="0"/>
            </a:br>
            <a:r>
              <a:rPr lang="fr-FR" sz="3200" b="1" dirty="0"/>
              <a:t>1.2. L’appel d’offres public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304799" y="1191792"/>
            <a:ext cx="112860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b="1" dirty="0">
                <a:solidFill>
                  <a:srgbClr val="FFFF00"/>
                </a:solidFill>
                <a:latin typeface="Myriad Pro"/>
              </a:rPr>
              <a:t>Seuils de procédures</a:t>
            </a:r>
            <a:endParaRPr lang="fr-FR" sz="2400" dirty="0">
              <a:solidFill>
                <a:srgbClr val="FFFF00"/>
              </a:solidFill>
              <a:latin typeface="Myriad Pro"/>
            </a:endParaRPr>
          </a:p>
        </p:txBody>
      </p:sp>
      <p:pic>
        <p:nvPicPr>
          <p:cNvPr id="7" name="Image 6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03" y="1778448"/>
            <a:ext cx="10794149" cy="407601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D9D2D91-DC3D-709C-7EBF-45ADBB36C9AA}"/>
              </a:ext>
            </a:extLst>
          </p:cNvPr>
          <p:cNvSpPr/>
          <p:nvPr/>
        </p:nvSpPr>
        <p:spPr>
          <a:xfrm>
            <a:off x="712631" y="2601532"/>
            <a:ext cx="171289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&lt; 40 000 €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6EB171-F24E-501C-0B03-717CB4AFC1E5}"/>
              </a:ext>
            </a:extLst>
          </p:cNvPr>
          <p:cNvSpPr/>
          <p:nvPr/>
        </p:nvSpPr>
        <p:spPr>
          <a:xfrm>
            <a:off x="724948" y="3618963"/>
            <a:ext cx="1712890" cy="8757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&gt; 40 000 €</a:t>
            </a:r>
          </a:p>
          <a:p>
            <a:pPr algn="ctr"/>
            <a:r>
              <a:rPr lang="fr-FR" b="1" dirty="0"/>
              <a:t>&lt; 215 000 €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A1F3EC-796F-D708-3DB9-6AC264627ACF}"/>
              </a:ext>
            </a:extLst>
          </p:cNvPr>
          <p:cNvSpPr/>
          <p:nvPr/>
        </p:nvSpPr>
        <p:spPr>
          <a:xfrm>
            <a:off x="724948" y="5018467"/>
            <a:ext cx="171289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&gt; 215 000 €</a:t>
            </a:r>
          </a:p>
        </p:txBody>
      </p:sp>
    </p:spTree>
    <p:extLst>
      <p:ext uri="{BB962C8B-B14F-4D97-AF65-F5344CB8AC3E}">
        <p14:creationId xmlns:p14="http://schemas.microsoft.com/office/powerpoint/2010/main" val="171258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0938933" cy="1066800"/>
          </a:xfrm>
        </p:spPr>
        <p:txBody>
          <a:bodyPr>
            <a:normAutofit/>
          </a:bodyPr>
          <a:lstStyle/>
          <a:p>
            <a:r>
              <a:rPr lang="fr-FR" sz="3200" b="1" dirty="0"/>
              <a:t>1. L’appel d’offres</a:t>
            </a:r>
            <a:br>
              <a:rPr lang="fr-FR" sz="3200" b="1" dirty="0"/>
            </a:br>
            <a:r>
              <a:rPr lang="fr-FR" sz="3200" b="1" dirty="0"/>
              <a:t>1.2. L’appel d’offres public</a:t>
            </a:r>
            <a:endParaRPr lang="fr-FR" sz="5400" dirty="0"/>
          </a:p>
        </p:txBody>
      </p:sp>
      <p:sp>
        <p:nvSpPr>
          <p:cNvPr id="4" name="Rectangle 3"/>
          <p:cNvSpPr/>
          <p:nvPr/>
        </p:nvSpPr>
        <p:spPr>
          <a:xfrm>
            <a:off x="3048000" y="2936558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r-FR" sz="2000" dirty="0">
              <a:solidFill>
                <a:srgbClr val="000000"/>
              </a:solidFill>
              <a:latin typeface="Myriad Pro"/>
            </a:endParaRPr>
          </a:p>
          <a:p>
            <a:endParaRPr lang="fr-FR" sz="2000" dirty="0">
              <a:latin typeface="Myriad Pro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1930331"/>
            <a:ext cx="955886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fr-FR" sz="3200" b="1" dirty="0">
                <a:solidFill>
                  <a:srgbClr val="FFFF00"/>
                </a:solidFill>
                <a:latin typeface="Myriad Pro"/>
              </a:rPr>
              <a:t>Seuils de publicité </a:t>
            </a:r>
          </a:p>
          <a:p>
            <a:pPr algn="ctr">
              <a:spcBef>
                <a:spcPts val="2400"/>
              </a:spcBef>
            </a:pPr>
            <a:r>
              <a:rPr lang="fr-FR" sz="2800" dirty="0">
                <a:latin typeface="ITC Century Std Light"/>
              </a:rPr>
              <a:t>En fonction des types de marchés et de leurs montants, les organismes publics, qui souhaitent passer une commande publique, doivent donner une publicité plus ou moins importante à leurs appels d’offres afin de garantir un accès équitable à l’information pour les entreprises. </a:t>
            </a:r>
          </a:p>
        </p:txBody>
      </p:sp>
    </p:spTree>
    <p:extLst>
      <p:ext uri="{BB962C8B-B14F-4D97-AF65-F5344CB8AC3E}">
        <p14:creationId xmlns:p14="http://schemas.microsoft.com/office/powerpoint/2010/main" val="4085935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0938933" cy="1066800"/>
          </a:xfrm>
        </p:spPr>
        <p:txBody>
          <a:bodyPr>
            <a:normAutofit/>
          </a:bodyPr>
          <a:lstStyle/>
          <a:p>
            <a:r>
              <a:rPr lang="fr-FR" sz="3200" b="1" dirty="0"/>
              <a:t>1. L’appel d’offres</a:t>
            </a:r>
            <a:br>
              <a:rPr lang="fr-FR" sz="3200" b="1" dirty="0"/>
            </a:br>
            <a:r>
              <a:rPr lang="fr-FR" sz="3200" b="1" dirty="0"/>
              <a:t>1.2. L’appel d’offres public</a:t>
            </a:r>
            <a:endParaRPr lang="fr-FR" sz="5400" dirty="0"/>
          </a:p>
        </p:txBody>
      </p:sp>
      <p:sp>
        <p:nvSpPr>
          <p:cNvPr id="4" name="Rectangle 3"/>
          <p:cNvSpPr/>
          <p:nvPr/>
        </p:nvSpPr>
        <p:spPr>
          <a:xfrm>
            <a:off x="3048000" y="2936558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r-FR" sz="2000" dirty="0">
              <a:solidFill>
                <a:srgbClr val="000000"/>
              </a:solidFill>
              <a:latin typeface="Myriad Pro"/>
            </a:endParaRPr>
          </a:p>
          <a:p>
            <a:endParaRPr lang="fr-FR" sz="2000" dirty="0">
              <a:latin typeface="Myriad Pro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5733" y="1320731"/>
            <a:ext cx="1098973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>
                <a:solidFill>
                  <a:srgbClr val="FFFF00"/>
                </a:solidFill>
                <a:latin typeface="Myriad Pro"/>
              </a:rPr>
              <a:t>Seuils de publicité </a:t>
            </a:r>
          </a:p>
          <a:p>
            <a:pPr algn="just">
              <a:spcBef>
                <a:spcPts val="1200"/>
              </a:spcBef>
            </a:pPr>
            <a:r>
              <a:rPr lang="fr-FR" sz="2800" dirty="0">
                <a:latin typeface="ITC Century Std Light"/>
              </a:rPr>
              <a:t>Le passage d’un seuil fait non seulement évoluer la procédure mais aussi la publicité à donner à l’avis d’appel d’offres. </a:t>
            </a:r>
          </a:p>
          <a:p>
            <a:pPr algn="just">
              <a:spcBef>
                <a:spcPts val="1200"/>
              </a:spcBef>
            </a:pPr>
            <a:r>
              <a:rPr lang="fr-FR" sz="2800" b="1" dirty="0">
                <a:latin typeface="ITC Century Std Book"/>
              </a:rPr>
              <a:t>La publicité des appels d’offres peut être faite selon différents moyens : </a:t>
            </a:r>
            <a:endParaRPr lang="fr-FR" sz="2800" dirty="0">
              <a:latin typeface="ITC Century Std Book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b="1" dirty="0">
                <a:latin typeface="ITC Century Std Book"/>
              </a:rPr>
              <a:t>publication au BOAMP (Bulletin officiel des annonces des marchés publics), </a:t>
            </a:r>
            <a:endParaRPr lang="fr-FR" sz="2400" dirty="0">
              <a:latin typeface="ITC Century Std Book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b="1" dirty="0">
                <a:latin typeface="ITC Century Std Book"/>
              </a:rPr>
              <a:t>parution dans un journal habilité à recevoir des annonces légales (JAL), </a:t>
            </a:r>
            <a:endParaRPr lang="fr-FR" sz="2400" dirty="0">
              <a:latin typeface="ITC Century Std Book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b="1" dirty="0">
                <a:latin typeface="ITC Century Std Book"/>
              </a:rPr>
              <a:t>publication au Journal officiel de l’Union européenne (JOUE), </a:t>
            </a:r>
            <a:endParaRPr lang="fr-FR" sz="2400" dirty="0">
              <a:latin typeface="ITC Century Std Book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b="1" dirty="0">
                <a:latin typeface="ITC Century Std Book"/>
              </a:rPr>
              <a:t>publication sur le profil d’acheteur (site dématérialisé de l’acheteur). </a:t>
            </a:r>
            <a:endParaRPr lang="fr-FR" sz="2400" dirty="0">
              <a:latin typeface="ITC Century Std Book"/>
            </a:endParaRPr>
          </a:p>
        </p:txBody>
      </p:sp>
    </p:spTree>
    <p:extLst>
      <p:ext uri="{BB962C8B-B14F-4D97-AF65-F5344CB8AC3E}">
        <p14:creationId xmlns:p14="http://schemas.microsoft.com/office/powerpoint/2010/main" val="596694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423</TotalTime>
  <Words>683</Words>
  <Application>Microsoft Office PowerPoint</Application>
  <PresentationFormat>Grand écran</PresentationFormat>
  <Paragraphs>61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8" baseType="lpstr">
      <vt:lpstr>Arial</vt:lpstr>
      <vt:lpstr>Century Gothic</vt:lpstr>
      <vt:lpstr>ITC Century Std Book</vt:lpstr>
      <vt:lpstr>ITC Century Std Light</vt:lpstr>
      <vt:lpstr>Myriad Pro</vt:lpstr>
      <vt:lpstr>Symbol</vt:lpstr>
      <vt:lpstr>Wingdings</vt:lpstr>
      <vt:lpstr>Wingdings 3</vt:lpstr>
      <vt:lpstr>Ion</vt:lpstr>
      <vt:lpstr>1. L’appel d’offres</vt:lpstr>
      <vt:lpstr>1. L’appel d’offres</vt:lpstr>
      <vt:lpstr>1. L’appel d’offres 1.1. L’appel d’offres privé</vt:lpstr>
      <vt:lpstr>1. L’appel d’offres 1.1. L’appel d’offres privé</vt:lpstr>
      <vt:lpstr>1. L’appel d’offres 1.2. L’appel d’offres public</vt:lpstr>
      <vt:lpstr>1. L’appel d’offres 1.2. L’appel d’offres public</vt:lpstr>
      <vt:lpstr>1. L’appel d’offres 1.2. L’appel d’offres public</vt:lpstr>
      <vt:lpstr>1. L’appel d’offres 1.2. L’appel d’offres public</vt:lpstr>
      <vt:lpstr>1. L’appel d’offres 1.2. L’appel d’offres public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40</cp:revision>
  <dcterms:created xsi:type="dcterms:W3CDTF">2014-01-14T07:42:30Z</dcterms:created>
  <dcterms:modified xsi:type="dcterms:W3CDTF">2023-01-06T09:33:05Z</dcterms:modified>
</cp:coreProperties>
</file>