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6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5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D112089-346B-4244-9A72-76DEBC720E03}" type="doc">
      <dgm:prSet loTypeId="urn:microsoft.com/office/officeart/2005/8/layout/hierarchy2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E40F8E97-C616-4A01-8F06-F87FC7C46AB5}">
      <dgm:prSet phldrT="[Texte]" custT="1"/>
      <dgm:spPr/>
      <dgm:t>
        <a:bodyPr/>
        <a:lstStyle/>
        <a:p>
          <a:pPr algn="ctr"/>
          <a:r>
            <a:rPr lang="fr-FR" sz="2400" b="1" dirty="0">
              <a:latin typeface="Arial" panose="020B0604020202020204" pitchFamily="34" charset="0"/>
              <a:cs typeface="Arial" panose="020B0604020202020204" pitchFamily="34" charset="0"/>
            </a:rPr>
            <a:t>Appel d'offres</a:t>
          </a:r>
        </a:p>
      </dgm:t>
    </dgm:pt>
    <dgm:pt modelId="{4ABAC458-D96B-4EED-A11A-7FE9A9C6A468}" type="parTrans" cxnId="{528B39BC-8ABF-4251-9C76-A6DF5BE4C9AA}">
      <dgm:prSet/>
      <dgm:spPr/>
      <dgm:t>
        <a:bodyPr/>
        <a:lstStyle/>
        <a:p>
          <a:pPr algn="l"/>
          <a:endParaRPr lang="fr-FR" sz="1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8D2B34CD-C98C-4864-970B-817C54DFDB41}" type="sibTrans" cxnId="{528B39BC-8ABF-4251-9C76-A6DF5BE4C9AA}">
      <dgm:prSet/>
      <dgm:spPr/>
      <dgm:t>
        <a:bodyPr/>
        <a:lstStyle/>
        <a:p>
          <a:pPr algn="l"/>
          <a:endParaRPr lang="fr-FR" sz="1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6A50359-77AF-4FDD-BD57-4551BAE07EFF}">
      <dgm:prSet phldrT="[Texte]" custT="1"/>
      <dgm:spPr/>
      <dgm:t>
        <a:bodyPr/>
        <a:lstStyle/>
        <a:p>
          <a:pPr algn="l"/>
          <a:r>
            <a:rPr lang="fr-FR" sz="2400" b="1" dirty="0">
              <a:latin typeface="Arial" panose="020B0604020202020204" pitchFamily="34" charset="0"/>
              <a:cs typeface="Arial" panose="020B0604020202020204" pitchFamily="34" charset="0"/>
            </a:rPr>
            <a:t>=</a:t>
          </a:r>
          <a:r>
            <a:rPr lang="fr-FR" sz="2400" b="1">
              <a:latin typeface="Arial" panose="020B0604020202020204" pitchFamily="34" charset="0"/>
              <a:cs typeface="Arial" panose="020B0604020202020204" pitchFamily="34" charset="0"/>
            </a:rPr>
            <a:t>&gt; </a:t>
          </a:r>
          <a:r>
            <a:rPr lang="fr-FR" sz="2400" b="1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Procédures encadrées </a:t>
          </a:r>
          <a:r>
            <a:rPr lang="fr-FR" sz="2400" b="1" dirty="0">
              <a:latin typeface="Arial" panose="020B0604020202020204" pitchFamily="34" charset="0"/>
              <a:cs typeface="Arial" panose="020B0604020202020204" pitchFamily="34" charset="0"/>
            </a:rPr>
            <a:t>par les règles européennes </a:t>
          </a:r>
          <a:r>
            <a:rPr lang="fr-FR" sz="2400" b="1">
              <a:latin typeface="Arial" panose="020B0604020202020204" pitchFamily="34" charset="0"/>
              <a:cs typeface="Arial" panose="020B0604020202020204" pitchFamily="34" charset="0"/>
            </a:rPr>
            <a:t>et françaises </a:t>
          </a:r>
          <a:r>
            <a:rPr lang="fr-FR" sz="2400" b="1" dirty="0">
              <a:latin typeface="Arial" panose="020B0604020202020204" pitchFamily="34" charset="0"/>
              <a:cs typeface="Arial" panose="020B0604020202020204" pitchFamily="34" charset="0"/>
            </a:rPr>
            <a:t>(code des marchés publics)</a:t>
          </a:r>
        </a:p>
      </dgm:t>
    </dgm:pt>
    <dgm:pt modelId="{D63AA841-AAB6-410A-AF85-311DD805CE02}" type="parTrans" cxnId="{4DF0693E-F386-4116-9221-E1283CF2A26E}">
      <dgm:prSet custT="1"/>
      <dgm:spPr/>
      <dgm:t>
        <a:bodyPr/>
        <a:lstStyle/>
        <a:p>
          <a:pPr algn="l"/>
          <a:endParaRPr lang="fr-FR" sz="1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D3B9A825-3A0B-44B5-935D-2482E089C03E}" type="sibTrans" cxnId="{4DF0693E-F386-4116-9221-E1283CF2A26E}">
      <dgm:prSet/>
      <dgm:spPr/>
      <dgm:t>
        <a:bodyPr/>
        <a:lstStyle/>
        <a:p>
          <a:pPr algn="l"/>
          <a:endParaRPr lang="fr-FR" sz="1800" b="1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15153989-DB5B-4A6C-AEF9-E40E362B85AE}">
      <dgm:prSet phldrT="[Texte]" custT="1"/>
      <dgm:spPr/>
      <dgm:t>
        <a:bodyPr/>
        <a:lstStyle/>
        <a:p>
          <a:pPr algn="ctr"/>
          <a:r>
            <a:rPr lang="fr-FR" sz="2400" b="1">
              <a:latin typeface="Arial" panose="020B0604020202020204" pitchFamily="34" charset="0"/>
              <a:cs typeface="Arial" panose="020B0604020202020204" pitchFamily="34" charset="0"/>
            </a:rPr>
            <a:t>Public</a:t>
          </a:r>
        </a:p>
      </dgm:t>
    </dgm:pt>
    <dgm:pt modelId="{DFE9858F-2E7C-49CD-929A-4A472F5D2C02}" type="parTrans" cxnId="{DDEB376D-1029-4AF3-9474-7BAA1D3AB421}">
      <dgm:prSet custT="1"/>
      <dgm:spPr/>
      <dgm:t>
        <a:bodyPr/>
        <a:lstStyle/>
        <a:p>
          <a:endParaRPr lang="fr-FR" sz="1050" b="1"/>
        </a:p>
      </dgm:t>
    </dgm:pt>
    <dgm:pt modelId="{D048FC95-AF15-402C-820F-1BC1B7EFBE69}" type="sibTrans" cxnId="{DDEB376D-1029-4AF3-9474-7BAA1D3AB421}">
      <dgm:prSet/>
      <dgm:spPr/>
      <dgm:t>
        <a:bodyPr/>
        <a:lstStyle/>
        <a:p>
          <a:endParaRPr lang="fr-FR" sz="4000" b="1"/>
        </a:p>
      </dgm:t>
    </dgm:pt>
    <dgm:pt modelId="{9BDFC358-0ABA-4090-A023-F7F249057CAB}">
      <dgm:prSet phldrT="[Texte]" custT="1"/>
      <dgm:spPr/>
      <dgm:t>
        <a:bodyPr/>
        <a:lstStyle/>
        <a:p>
          <a:pPr algn="ctr"/>
          <a:r>
            <a:rPr lang="fr-FR" sz="2400" b="1" dirty="0">
              <a:latin typeface="Arial" panose="020B0604020202020204" pitchFamily="34" charset="0"/>
              <a:cs typeface="Arial" panose="020B0604020202020204" pitchFamily="34" charset="0"/>
            </a:rPr>
            <a:t>Privé</a:t>
          </a:r>
        </a:p>
      </dgm:t>
    </dgm:pt>
    <dgm:pt modelId="{76629317-9DF0-4515-9D04-C5EF35305FAB}" type="parTrans" cxnId="{ABA211C3-D7B7-429E-8952-115536D4EA07}">
      <dgm:prSet custT="1"/>
      <dgm:spPr/>
      <dgm:t>
        <a:bodyPr/>
        <a:lstStyle/>
        <a:p>
          <a:endParaRPr lang="fr-FR" sz="1050" b="1"/>
        </a:p>
      </dgm:t>
    </dgm:pt>
    <dgm:pt modelId="{78AABF55-A763-436B-BFBA-3FF6C92C57B5}" type="sibTrans" cxnId="{ABA211C3-D7B7-429E-8952-115536D4EA07}">
      <dgm:prSet/>
      <dgm:spPr/>
      <dgm:t>
        <a:bodyPr/>
        <a:lstStyle/>
        <a:p>
          <a:endParaRPr lang="fr-FR" sz="4000" b="1"/>
        </a:p>
      </dgm:t>
    </dgm:pt>
    <dgm:pt modelId="{08CFC14D-C024-4A70-89E9-6C21EFEC7E4A}">
      <dgm:prSet phldrT="[Texte]" custT="1"/>
      <dgm:spPr/>
      <dgm:t>
        <a:bodyPr/>
        <a:lstStyle/>
        <a:p>
          <a:pPr algn="l"/>
          <a:r>
            <a:rPr lang="fr-FR" sz="2400" b="1" dirty="0">
              <a:latin typeface="Arial" panose="020B0604020202020204" pitchFamily="34" charset="0"/>
              <a:cs typeface="Arial" panose="020B0604020202020204" pitchFamily="34" charset="0"/>
            </a:rPr>
            <a:t>=&gt; </a:t>
          </a:r>
          <a:r>
            <a:rPr lang="fr-FR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Pas de contraintes </a:t>
          </a:r>
          <a:r>
            <a:rPr lang="fr-FR" sz="2400" b="1" dirty="0">
              <a:latin typeface="Arial" panose="020B0604020202020204" pitchFamily="34" charset="0"/>
              <a:cs typeface="Arial" panose="020B0604020202020204" pitchFamily="34" charset="0"/>
            </a:rPr>
            <a:t>mais respect du code pénal et du code du commerce</a:t>
          </a:r>
        </a:p>
      </dgm:t>
    </dgm:pt>
    <dgm:pt modelId="{15045C96-1E64-46FF-A5A1-49F4A1CB4457}" type="parTrans" cxnId="{AA2F9971-FA47-4FCD-9FBD-E783892C3604}">
      <dgm:prSet custT="1"/>
      <dgm:spPr/>
      <dgm:t>
        <a:bodyPr/>
        <a:lstStyle/>
        <a:p>
          <a:endParaRPr lang="fr-FR" sz="1050" b="1"/>
        </a:p>
      </dgm:t>
    </dgm:pt>
    <dgm:pt modelId="{59E6C8CD-6990-4EE4-A2A0-525C9E7C6212}" type="sibTrans" cxnId="{AA2F9971-FA47-4FCD-9FBD-E783892C3604}">
      <dgm:prSet/>
      <dgm:spPr/>
      <dgm:t>
        <a:bodyPr/>
        <a:lstStyle/>
        <a:p>
          <a:endParaRPr lang="fr-FR" sz="4000" b="1"/>
        </a:p>
      </dgm:t>
    </dgm:pt>
    <dgm:pt modelId="{18806CD8-A9B6-4AA7-99AD-376B10F4EBA5}" type="pres">
      <dgm:prSet presAssocID="{1D112089-346B-4244-9A72-76DEBC720E03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86EEC52A-4F2F-483B-BBAB-999FEDFBB13F}" type="pres">
      <dgm:prSet presAssocID="{E40F8E97-C616-4A01-8F06-F87FC7C46AB5}" presName="root1" presStyleCnt="0"/>
      <dgm:spPr/>
    </dgm:pt>
    <dgm:pt modelId="{66B96641-9FD6-4051-BAD2-9CEC862CF1D5}" type="pres">
      <dgm:prSet presAssocID="{E40F8E97-C616-4A01-8F06-F87FC7C46AB5}" presName="LevelOneTextNode" presStyleLbl="node0" presStyleIdx="0" presStyleCnt="1" custScaleX="173148" custScaleY="187924">
        <dgm:presLayoutVars>
          <dgm:chPref val="3"/>
        </dgm:presLayoutVars>
      </dgm:prSet>
      <dgm:spPr/>
    </dgm:pt>
    <dgm:pt modelId="{7D96CADA-9DD7-44B1-A25E-D4A43F6D3CCD}" type="pres">
      <dgm:prSet presAssocID="{E40F8E97-C616-4A01-8F06-F87FC7C46AB5}" presName="level2hierChild" presStyleCnt="0"/>
      <dgm:spPr/>
    </dgm:pt>
    <dgm:pt modelId="{CA51DC5D-C25E-4E3B-A6FD-AA88DE292DF4}" type="pres">
      <dgm:prSet presAssocID="{76629317-9DF0-4515-9D04-C5EF35305FAB}" presName="conn2-1" presStyleLbl="parChTrans1D2" presStyleIdx="0" presStyleCnt="2"/>
      <dgm:spPr/>
    </dgm:pt>
    <dgm:pt modelId="{4E0D232F-5F0C-4065-8A25-E40977FEE456}" type="pres">
      <dgm:prSet presAssocID="{76629317-9DF0-4515-9D04-C5EF35305FAB}" presName="connTx" presStyleLbl="parChTrans1D2" presStyleIdx="0" presStyleCnt="2"/>
      <dgm:spPr/>
    </dgm:pt>
    <dgm:pt modelId="{D04268C2-0BCE-4CC1-964F-97B2ABB4879A}" type="pres">
      <dgm:prSet presAssocID="{9BDFC358-0ABA-4090-A023-F7F249057CAB}" presName="root2" presStyleCnt="0"/>
      <dgm:spPr/>
    </dgm:pt>
    <dgm:pt modelId="{1B785131-BF33-413A-BC96-A8574CAF4DA5}" type="pres">
      <dgm:prSet presAssocID="{9BDFC358-0ABA-4090-A023-F7F249057CAB}" presName="LevelTwoTextNode" presStyleLbl="node2" presStyleIdx="0" presStyleCnt="2">
        <dgm:presLayoutVars>
          <dgm:chPref val="3"/>
        </dgm:presLayoutVars>
      </dgm:prSet>
      <dgm:spPr/>
    </dgm:pt>
    <dgm:pt modelId="{AE4D551B-A160-4AAA-8D9D-74E090A06D71}" type="pres">
      <dgm:prSet presAssocID="{9BDFC358-0ABA-4090-A023-F7F249057CAB}" presName="level3hierChild" presStyleCnt="0"/>
      <dgm:spPr/>
    </dgm:pt>
    <dgm:pt modelId="{FC1A66FA-5D03-4D7A-91B1-EF39671CF9BC}" type="pres">
      <dgm:prSet presAssocID="{15045C96-1E64-46FF-A5A1-49F4A1CB4457}" presName="conn2-1" presStyleLbl="parChTrans1D3" presStyleIdx="0" presStyleCnt="2"/>
      <dgm:spPr/>
    </dgm:pt>
    <dgm:pt modelId="{2010E796-6090-45CC-BFD9-26EF7063216E}" type="pres">
      <dgm:prSet presAssocID="{15045C96-1E64-46FF-A5A1-49F4A1CB4457}" presName="connTx" presStyleLbl="parChTrans1D3" presStyleIdx="0" presStyleCnt="2"/>
      <dgm:spPr/>
    </dgm:pt>
    <dgm:pt modelId="{87C54D55-DD34-4042-AC2F-7275A0925480}" type="pres">
      <dgm:prSet presAssocID="{08CFC14D-C024-4A70-89E9-6C21EFEC7E4A}" presName="root2" presStyleCnt="0"/>
      <dgm:spPr/>
    </dgm:pt>
    <dgm:pt modelId="{B3214244-5244-4616-8458-6C26CA81A51A}" type="pres">
      <dgm:prSet presAssocID="{08CFC14D-C024-4A70-89E9-6C21EFEC7E4A}" presName="LevelTwoTextNode" presStyleLbl="node3" presStyleIdx="0" presStyleCnt="2" custScaleX="450400" custScaleY="149385" custLinFactNeighborX="-5402" custLinFactNeighborY="-12292">
        <dgm:presLayoutVars>
          <dgm:chPref val="3"/>
        </dgm:presLayoutVars>
      </dgm:prSet>
      <dgm:spPr/>
    </dgm:pt>
    <dgm:pt modelId="{65632E70-A59D-42CD-8E6E-C725DE3C5060}" type="pres">
      <dgm:prSet presAssocID="{08CFC14D-C024-4A70-89E9-6C21EFEC7E4A}" presName="level3hierChild" presStyleCnt="0"/>
      <dgm:spPr/>
    </dgm:pt>
    <dgm:pt modelId="{67ADDCC6-AE03-45DA-AD69-A4067D9A8EAF}" type="pres">
      <dgm:prSet presAssocID="{DFE9858F-2E7C-49CD-929A-4A472F5D2C02}" presName="conn2-1" presStyleLbl="parChTrans1D2" presStyleIdx="1" presStyleCnt="2"/>
      <dgm:spPr/>
    </dgm:pt>
    <dgm:pt modelId="{E54AEF70-FA7D-43E5-B8A5-C58BC03F5FA9}" type="pres">
      <dgm:prSet presAssocID="{DFE9858F-2E7C-49CD-929A-4A472F5D2C02}" presName="connTx" presStyleLbl="parChTrans1D2" presStyleIdx="1" presStyleCnt="2"/>
      <dgm:spPr/>
    </dgm:pt>
    <dgm:pt modelId="{16C0339E-B731-4CE5-9022-0618F26ACC59}" type="pres">
      <dgm:prSet presAssocID="{15153989-DB5B-4A6C-AEF9-E40E362B85AE}" presName="root2" presStyleCnt="0"/>
      <dgm:spPr/>
    </dgm:pt>
    <dgm:pt modelId="{6414EF9A-9AA3-4D14-8219-9EB2484A21E7}" type="pres">
      <dgm:prSet presAssocID="{15153989-DB5B-4A6C-AEF9-E40E362B85AE}" presName="LevelTwoTextNode" presStyleLbl="node2" presStyleIdx="1" presStyleCnt="2">
        <dgm:presLayoutVars>
          <dgm:chPref val="3"/>
        </dgm:presLayoutVars>
      </dgm:prSet>
      <dgm:spPr/>
    </dgm:pt>
    <dgm:pt modelId="{5664B6DA-5471-4EF9-95C6-7E5EDBB1BE28}" type="pres">
      <dgm:prSet presAssocID="{15153989-DB5B-4A6C-AEF9-E40E362B85AE}" presName="level3hierChild" presStyleCnt="0"/>
      <dgm:spPr/>
    </dgm:pt>
    <dgm:pt modelId="{D41CAF6F-C0EA-4FCE-94DD-C536DE19DF61}" type="pres">
      <dgm:prSet presAssocID="{D63AA841-AAB6-410A-AF85-311DD805CE02}" presName="conn2-1" presStyleLbl="parChTrans1D3" presStyleIdx="1" presStyleCnt="2"/>
      <dgm:spPr/>
    </dgm:pt>
    <dgm:pt modelId="{D0B77306-9B49-47A4-8CC8-BC0E375B0A2E}" type="pres">
      <dgm:prSet presAssocID="{D63AA841-AAB6-410A-AF85-311DD805CE02}" presName="connTx" presStyleLbl="parChTrans1D3" presStyleIdx="1" presStyleCnt="2"/>
      <dgm:spPr/>
    </dgm:pt>
    <dgm:pt modelId="{A733536A-7DEB-4D6E-ABF3-2A6D65C815E2}" type="pres">
      <dgm:prSet presAssocID="{26A50359-77AF-4FDD-BD57-4551BAE07EFF}" presName="root2" presStyleCnt="0"/>
      <dgm:spPr/>
    </dgm:pt>
    <dgm:pt modelId="{9829BDEB-CCD0-4A61-BE74-B5E7BB13B6AF}" type="pres">
      <dgm:prSet presAssocID="{26A50359-77AF-4FDD-BD57-4551BAE07EFF}" presName="LevelTwoTextNode" presStyleLbl="node3" presStyleIdx="1" presStyleCnt="2" custScaleX="448972" custScaleY="197612" custLinFactNeighborX="-974" custLinFactNeighborY="28282">
        <dgm:presLayoutVars>
          <dgm:chPref val="3"/>
        </dgm:presLayoutVars>
      </dgm:prSet>
      <dgm:spPr/>
    </dgm:pt>
    <dgm:pt modelId="{B786C775-350E-4295-9D14-DCE8FF14FC8A}" type="pres">
      <dgm:prSet presAssocID="{26A50359-77AF-4FDD-BD57-4551BAE07EFF}" presName="level3hierChild" presStyleCnt="0"/>
      <dgm:spPr/>
    </dgm:pt>
  </dgm:ptLst>
  <dgm:cxnLst>
    <dgm:cxn modelId="{F1893A24-6B94-4176-A4CD-9364852A64F0}" type="presOf" srcId="{DFE9858F-2E7C-49CD-929A-4A472F5D2C02}" destId="{67ADDCC6-AE03-45DA-AD69-A4067D9A8EAF}" srcOrd="0" destOrd="0" presId="urn:microsoft.com/office/officeart/2005/8/layout/hierarchy2"/>
    <dgm:cxn modelId="{A704C128-AF98-4E68-A73C-62E9C7C8DA0D}" type="presOf" srcId="{26A50359-77AF-4FDD-BD57-4551BAE07EFF}" destId="{9829BDEB-CCD0-4A61-BE74-B5E7BB13B6AF}" srcOrd="0" destOrd="0" presId="urn:microsoft.com/office/officeart/2005/8/layout/hierarchy2"/>
    <dgm:cxn modelId="{88ABA02B-0C93-4CDF-9E96-CE4FE85AA40C}" type="presOf" srcId="{DFE9858F-2E7C-49CD-929A-4A472F5D2C02}" destId="{E54AEF70-FA7D-43E5-B8A5-C58BC03F5FA9}" srcOrd="1" destOrd="0" presId="urn:microsoft.com/office/officeart/2005/8/layout/hierarchy2"/>
    <dgm:cxn modelId="{A178202D-CC0A-4108-BB49-DDA374504B39}" type="presOf" srcId="{15153989-DB5B-4A6C-AEF9-E40E362B85AE}" destId="{6414EF9A-9AA3-4D14-8219-9EB2484A21E7}" srcOrd="0" destOrd="0" presId="urn:microsoft.com/office/officeart/2005/8/layout/hierarchy2"/>
    <dgm:cxn modelId="{D689F431-1454-44EC-B27F-B55338E4610E}" type="presOf" srcId="{D63AA841-AAB6-410A-AF85-311DD805CE02}" destId="{D41CAF6F-C0EA-4FCE-94DD-C536DE19DF61}" srcOrd="0" destOrd="0" presId="urn:microsoft.com/office/officeart/2005/8/layout/hierarchy2"/>
    <dgm:cxn modelId="{4DF0693E-F386-4116-9221-E1283CF2A26E}" srcId="{15153989-DB5B-4A6C-AEF9-E40E362B85AE}" destId="{26A50359-77AF-4FDD-BD57-4551BAE07EFF}" srcOrd="0" destOrd="0" parTransId="{D63AA841-AAB6-410A-AF85-311DD805CE02}" sibTransId="{D3B9A825-3A0B-44B5-935D-2482E089C03E}"/>
    <dgm:cxn modelId="{9C767D68-AC78-4718-ABF9-7AFB58F954F1}" type="presOf" srcId="{08CFC14D-C024-4A70-89E9-6C21EFEC7E4A}" destId="{B3214244-5244-4616-8458-6C26CA81A51A}" srcOrd="0" destOrd="0" presId="urn:microsoft.com/office/officeart/2005/8/layout/hierarchy2"/>
    <dgm:cxn modelId="{B2D2384C-45AF-49FD-9789-B3BE71518BDD}" type="presOf" srcId="{9BDFC358-0ABA-4090-A023-F7F249057CAB}" destId="{1B785131-BF33-413A-BC96-A8574CAF4DA5}" srcOrd="0" destOrd="0" presId="urn:microsoft.com/office/officeart/2005/8/layout/hierarchy2"/>
    <dgm:cxn modelId="{DDEB376D-1029-4AF3-9474-7BAA1D3AB421}" srcId="{E40F8E97-C616-4A01-8F06-F87FC7C46AB5}" destId="{15153989-DB5B-4A6C-AEF9-E40E362B85AE}" srcOrd="1" destOrd="0" parTransId="{DFE9858F-2E7C-49CD-929A-4A472F5D2C02}" sibTransId="{D048FC95-AF15-402C-820F-1BC1B7EFBE69}"/>
    <dgm:cxn modelId="{8C0E114E-4611-4D8C-8984-DB33A8613826}" type="presOf" srcId="{76629317-9DF0-4515-9D04-C5EF35305FAB}" destId="{4E0D232F-5F0C-4065-8A25-E40977FEE456}" srcOrd="1" destOrd="0" presId="urn:microsoft.com/office/officeart/2005/8/layout/hierarchy2"/>
    <dgm:cxn modelId="{AA2F9971-FA47-4FCD-9FBD-E783892C3604}" srcId="{9BDFC358-0ABA-4090-A023-F7F249057CAB}" destId="{08CFC14D-C024-4A70-89E9-6C21EFEC7E4A}" srcOrd="0" destOrd="0" parTransId="{15045C96-1E64-46FF-A5A1-49F4A1CB4457}" sibTransId="{59E6C8CD-6990-4EE4-A2A0-525C9E7C6212}"/>
    <dgm:cxn modelId="{9F5C5174-2CFD-4106-B1E3-03838D8EAE83}" type="presOf" srcId="{76629317-9DF0-4515-9D04-C5EF35305FAB}" destId="{CA51DC5D-C25E-4E3B-A6FD-AA88DE292DF4}" srcOrd="0" destOrd="0" presId="urn:microsoft.com/office/officeart/2005/8/layout/hierarchy2"/>
    <dgm:cxn modelId="{F9D25179-AFE1-44CE-834A-56C4B0A23C03}" type="presOf" srcId="{D63AA841-AAB6-410A-AF85-311DD805CE02}" destId="{D0B77306-9B49-47A4-8CC8-BC0E375B0A2E}" srcOrd="1" destOrd="0" presId="urn:microsoft.com/office/officeart/2005/8/layout/hierarchy2"/>
    <dgm:cxn modelId="{D5211482-D89D-4864-8153-E2807E502D44}" type="presOf" srcId="{E40F8E97-C616-4A01-8F06-F87FC7C46AB5}" destId="{66B96641-9FD6-4051-BAD2-9CEC862CF1D5}" srcOrd="0" destOrd="0" presId="urn:microsoft.com/office/officeart/2005/8/layout/hierarchy2"/>
    <dgm:cxn modelId="{74C21894-BD03-4ABC-9996-61E4974C7EEC}" type="presOf" srcId="{15045C96-1E64-46FF-A5A1-49F4A1CB4457}" destId="{FC1A66FA-5D03-4D7A-91B1-EF39671CF9BC}" srcOrd="0" destOrd="0" presId="urn:microsoft.com/office/officeart/2005/8/layout/hierarchy2"/>
    <dgm:cxn modelId="{528B39BC-8ABF-4251-9C76-A6DF5BE4C9AA}" srcId="{1D112089-346B-4244-9A72-76DEBC720E03}" destId="{E40F8E97-C616-4A01-8F06-F87FC7C46AB5}" srcOrd="0" destOrd="0" parTransId="{4ABAC458-D96B-4EED-A11A-7FE9A9C6A468}" sibTransId="{8D2B34CD-C98C-4864-970B-817C54DFDB41}"/>
    <dgm:cxn modelId="{ABA211C3-D7B7-429E-8952-115536D4EA07}" srcId="{E40F8E97-C616-4A01-8F06-F87FC7C46AB5}" destId="{9BDFC358-0ABA-4090-A023-F7F249057CAB}" srcOrd="0" destOrd="0" parTransId="{76629317-9DF0-4515-9D04-C5EF35305FAB}" sibTransId="{78AABF55-A763-436B-BFBA-3FF6C92C57B5}"/>
    <dgm:cxn modelId="{D7D4D2F8-CF22-44A6-8EC6-C1C3F9D19163}" type="presOf" srcId="{15045C96-1E64-46FF-A5A1-49F4A1CB4457}" destId="{2010E796-6090-45CC-BFD9-26EF7063216E}" srcOrd="1" destOrd="0" presId="urn:microsoft.com/office/officeart/2005/8/layout/hierarchy2"/>
    <dgm:cxn modelId="{42528FFC-DF52-4DA8-986F-29DDCBF14944}" type="presOf" srcId="{1D112089-346B-4244-9A72-76DEBC720E03}" destId="{18806CD8-A9B6-4AA7-99AD-376B10F4EBA5}" srcOrd="0" destOrd="0" presId="urn:microsoft.com/office/officeart/2005/8/layout/hierarchy2"/>
    <dgm:cxn modelId="{1923A14A-D156-4AE9-B00D-701C8FEB25A0}" type="presParOf" srcId="{18806CD8-A9B6-4AA7-99AD-376B10F4EBA5}" destId="{86EEC52A-4F2F-483B-BBAB-999FEDFBB13F}" srcOrd="0" destOrd="0" presId="urn:microsoft.com/office/officeart/2005/8/layout/hierarchy2"/>
    <dgm:cxn modelId="{6C04853A-7924-4ED7-B7C3-E2AE7D41B98C}" type="presParOf" srcId="{86EEC52A-4F2F-483B-BBAB-999FEDFBB13F}" destId="{66B96641-9FD6-4051-BAD2-9CEC862CF1D5}" srcOrd="0" destOrd="0" presId="urn:microsoft.com/office/officeart/2005/8/layout/hierarchy2"/>
    <dgm:cxn modelId="{CD367BF0-515A-4713-9E70-3C027783E72A}" type="presParOf" srcId="{86EEC52A-4F2F-483B-BBAB-999FEDFBB13F}" destId="{7D96CADA-9DD7-44B1-A25E-D4A43F6D3CCD}" srcOrd="1" destOrd="0" presId="urn:microsoft.com/office/officeart/2005/8/layout/hierarchy2"/>
    <dgm:cxn modelId="{666EDB53-D317-4BD6-8573-8643C911E981}" type="presParOf" srcId="{7D96CADA-9DD7-44B1-A25E-D4A43F6D3CCD}" destId="{CA51DC5D-C25E-4E3B-A6FD-AA88DE292DF4}" srcOrd="0" destOrd="0" presId="urn:microsoft.com/office/officeart/2005/8/layout/hierarchy2"/>
    <dgm:cxn modelId="{2C9A20CA-45A8-4CB1-8635-4AAC18C0E050}" type="presParOf" srcId="{CA51DC5D-C25E-4E3B-A6FD-AA88DE292DF4}" destId="{4E0D232F-5F0C-4065-8A25-E40977FEE456}" srcOrd="0" destOrd="0" presId="urn:microsoft.com/office/officeart/2005/8/layout/hierarchy2"/>
    <dgm:cxn modelId="{1E55AA1E-50A2-4AC1-A16D-AAB57D241C81}" type="presParOf" srcId="{7D96CADA-9DD7-44B1-A25E-D4A43F6D3CCD}" destId="{D04268C2-0BCE-4CC1-964F-97B2ABB4879A}" srcOrd="1" destOrd="0" presId="urn:microsoft.com/office/officeart/2005/8/layout/hierarchy2"/>
    <dgm:cxn modelId="{75987AD6-B1E5-413B-86BE-C0D7FB890E96}" type="presParOf" srcId="{D04268C2-0BCE-4CC1-964F-97B2ABB4879A}" destId="{1B785131-BF33-413A-BC96-A8574CAF4DA5}" srcOrd="0" destOrd="0" presId="urn:microsoft.com/office/officeart/2005/8/layout/hierarchy2"/>
    <dgm:cxn modelId="{DB2EAF06-A865-49DF-838A-FCF5DA56AD22}" type="presParOf" srcId="{D04268C2-0BCE-4CC1-964F-97B2ABB4879A}" destId="{AE4D551B-A160-4AAA-8D9D-74E090A06D71}" srcOrd="1" destOrd="0" presId="urn:microsoft.com/office/officeart/2005/8/layout/hierarchy2"/>
    <dgm:cxn modelId="{ABDB12B1-DCB1-4E77-A864-5158ED637FFF}" type="presParOf" srcId="{AE4D551B-A160-4AAA-8D9D-74E090A06D71}" destId="{FC1A66FA-5D03-4D7A-91B1-EF39671CF9BC}" srcOrd="0" destOrd="0" presId="urn:microsoft.com/office/officeart/2005/8/layout/hierarchy2"/>
    <dgm:cxn modelId="{C336C564-516E-45BE-865A-E4B980FE5D80}" type="presParOf" srcId="{FC1A66FA-5D03-4D7A-91B1-EF39671CF9BC}" destId="{2010E796-6090-45CC-BFD9-26EF7063216E}" srcOrd="0" destOrd="0" presId="urn:microsoft.com/office/officeart/2005/8/layout/hierarchy2"/>
    <dgm:cxn modelId="{3008CD37-C095-4344-A893-CDC18AB45218}" type="presParOf" srcId="{AE4D551B-A160-4AAA-8D9D-74E090A06D71}" destId="{87C54D55-DD34-4042-AC2F-7275A0925480}" srcOrd="1" destOrd="0" presId="urn:microsoft.com/office/officeart/2005/8/layout/hierarchy2"/>
    <dgm:cxn modelId="{E86C3A35-B4CD-4858-BDA3-52E160147CD0}" type="presParOf" srcId="{87C54D55-DD34-4042-AC2F-7275A0925480}" destId="{B3214244-5244-4616-8458-6C26CA81A51A}" srcOrd="0" destOrd="0" presId="urn:microsoft.com/office/officeart/2005/8/layout/hierarchy2"/>
    <dgm:cxn modelId="{23A586C4-82D5-4845-9F92-9498195E6E2E}" type="presParOf" srcId="{87C54D55-DD34-4042-AC2F-7275A0925480}" destId="{65632E70-A59D-42CD-8E6E-C725DE3C5060}" srcOrd="1" destOrd="0" presId="urn:microsoft.com/office/officeart/2005/8/layout/hierarchy2"/>
    <dgm:cxn modelId="{1CD52D9B-0B8B-4D01-8847-ABCAB24AEFBF}" type="presParOf" srcId="{7D96CADA-9DD7-44B1-A25E-D4A43F6D3CCD}" destId="{67ADDCC6-AE03-45DA-AD69-A4067D9A8EAF}" srcOrd="2" destOrd="0" presId="urn:microsoft.com/office/officeart/2005/8/layout/hierarchy2"/>
    <dgm:cxn modelId="{E982D89D-9ADF-48D7-8487-054F4420C7A7}" type="presParOf" srcId="{67ADDCC6-AE03-45DA-AD69-A4067D9A8EAF}" destId="{E54AEF70-FA7D-43E5-B8A5-C58BC03F5FA9}" srcOrd="0" destOrd="0" presId="urn:microsoft.com/office/officeart/2005/8/layout/hierarchy2"/>
    <dgm:cxn modelId="{B3673B5F-DDB4-4734-A5C3-F21FF65D5423}" type="presParOf" srcId="{7D96CADA-9DD7-44B1-A25E-D4A43F6D3CCD}" destId="{16C0339E-B731-4CE5-9022-0618F26ACC59}" srcOrd="3" destOrd="0" presId="urn:microsoft.com/office/officeart/2005/8/layout/hierarchy2"/>
    <dgm:cxn modelId="{52523E5C-0BE9-4E95-B8E7-D845FC59684B}" type="presParOf" srcId="{16C0339E-B731-4CE5-9022-0618F26ACC59}" destId="{6414EF9A-9AA3-4D14-8219-9EB2484A21E7}" srcOrd="0" destOrd="0" presId="urn:microsoft.com/office/officeart/2005/8/layout/hierarchy2"/>
    <dgm:cxn modelId="{CDEE0160-37D4-413A-85AE-CCF4905DD0BA}" type="presParOf" srcId="{16C0339E-B731-4CE5-9022-0618F26ACC59}" destId="{5664B6DA-5471-4EF9-95C6-7E5EDBB1BE28}" srcOrd="1" destOrd="0" presId="urn:microsoft.com/office/officeart/2005/8/layout/hierarchy2"/>
    <dgm:cxn modelId="{EED322B7-AA68-460F-8679-095E935A45B4}" type="presParOf" srcId="{5664B6DA-5471-4EF9-95C6-7E5EDBB1BE28}" destId="{D41CAF6F-C0EA-4FCE-94DD-C536DE19DF61}" srcOrd="0" destOrd="0" presId="urn:microsoft.com/office/officeart/2005/8/layout/hierarchy2"/>
    <dgm:cxn modelId="{766F0A0D-39CC-40D9-952D-365A316547D6}" type="presParOf" srcId="{D41CAF6F-C0EA-4FCE-94DD-C536DE19DF61}" destId="{D0B77306-9B49-47A4-8CC8-BC0E375B0A2E}" srcOrd="0" destOrd="0" presId="urn:microsoft.com/office/officeart/2005/8/layout/hierarchy2"/>
    <dgm:cxn modelId="{32AC61E6-7D06-49EF-B320-1E26A75EA5F5}" type="presParOf" srcId="{5664B6DA-5471-4EF9-95C6-7E5EDBB1BE28}" destId="{A733536A-7DEB-4D6E-ABF3-2A6D65C815E2}" srcOrd="1" destOrd="0" presId="urn:microsoft.com/office/officeart/2005/8/layout/hierarchy2"/>
    <dgm:cxn modelId="{A57F5825-8FAC-440C-A63F-1B846F5394FF}" type="presParOf" srcId="{A733536A-7DEB-4D6E-ABF3-2A6D65C815E2}" destId="{9829BDEB-CCD0-4A61-BE74-B5E7BB13B6AF}" srcOrd="0" destOrd="0" presId="urn:microsoft.com/office/officeart/2005/8/layout/hierarchy2"/>
    <dgm:cxn modelId="{C85BBB22-5D0E-4AAB-9E41-0CBEC02DA557}" type="presParOf" srcId="{A733536A-7DEB-4D6E-ABF3-2A6D65C815E2}" destId="{B786C775-350E-4295-9D14-DCE8FF14FC8A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B96641-9FD6-4051-BAD2-9CEC862CF1D5}">
      <dsp:nvSpPr>
        <dsp:cNvPr id="0" name=""/>
        <dsp:cNvSpPr/>
      </dsp:nvSpPr>
      <dsp:spPr>
        <a:xfrm>
          <a:off x="8717" y="788660"/>
          <a:ext cx="2362479" cy="128204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1" kern="1200" dirty="0">
              <a:latin typeface="Arial" panose="020B0604020202020204" pitchFamily="34" charset="0"/>
              <a:cs typeface="Arial" panose="020B0604020202020204" pitchFamily="34" charset="0"/>
            </a:rPr>
            <a:t>Appel d'offres</a:t>
          </a:r>
        </a:p>
      </dsp:txBody>
      <dsp:txXfrm>
        <a:off x="46267" y="826210"/>
        <a:ext cx="2287379" cy="1206943"/>
      </dsp:txXfrm>
    </dsp:sp>
    <dsp:sp modelId="{CA51DC5D-C25E-4E3B-A6FD-AA88DE292DF4}">
      <dsp:nvSpPr>
        <dsp:cNvPr id="0" name=""/>
        <dsp:cNvSpPr/>
      </dsp:nvSpPr>
      <dsp:spPr>
        <a:xfrm rot="18619502">
          <a:off x="2222391" y="1087886"/>
          <a:ext cx="843380" cy="40609"/>
        </a:xfrm>
        <a:custGeom>
          <a:avLst/>
          <a:gdLst/>
          <a:ahLst/>
          <a:cxnLst/>
          <a:rect l="0" t="0" r="0" b="0"/>
          <a:pathLst>
            <a:path>
              <a:moveTo>
                <a:pt x="0" y="20304"/>
              </a:moveTo>
              <a:lnTo>
                <a:pt x="843380" y="20304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050" b="1" kern="1200"/>
        </a:p>
      </dsp:txBody>
      <dsp:txXfrm>
        <a:off x="2622997" y="1087106"/>
        <a:ext cx="42169" cy="42169"/>
      </dsp:txXfrm>
    </dsp:sp>
    <dsp:sp modelId="{1B785131-BF33-413A-BC96-A8574CAF4DA5}">
      <dsp:nvSpPr>
        <dsp:cNvPr id="0" name=""/>
        <dsp:cNvSpPr/>
      </dsp:nvSpPr>
      <dsp:spPr>
        <a:xfrm>
          <a:off x="2916967" y="445593"/>
          <a:ext cx="1364427" cy="68221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1" kern="1200" dirty="0">
              <a:latin typeface="Arial" panose="020B0604020202020204" pitchFamily="34" charset="0"/>
              <a:cs typeface="Arial" panose="020B0604020202020204" pitchFamily="34" charset="0"/>
            </a:rPr>
            <a:t>Privé</a:t>
          </a:r>
        </a:p>
      </dsp:txBody>
      <dsp:txXfrm>
        <a:off x="2936948" y="465574"/>
        <a:ext cx="1324465" cy="642251"/>
      </dsp:txXfrm>
    </dsp:sp>
    <dsp:sp modelId="{FC1A66FA-5D03-4D7A-91B1-EF39671CF9BC}">
      <dsp:nvSpPr>
        <dsp:cNvPr id="0" name=""/>
        <dsp:cNvSpPr/>
      </dsp:nvSpPr>
      <dsp:spPr>
        <a:xfrm rot="20995622">
          <a:off x="4277700" y="724466"/>
          <a:ext cx="479455" cy="40609"/>
        </a:xfrm>
        <a:custGeom>
          <a:avLst/>
          <a:gdLst/>
          <a:ahLst/>
          <a:cxnLst/>
          <a:rect l="0" t="0" r="0" b="0"/>
          <a:pathLst>
            <a:path>
              <a:moveTo>
                <a:pt x="0" y="20304"/>
              </a:moveTo>
              <a:lnTo>
                <a:pt x="479455" y="20304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050" b="1" kern="1200"/>
        </a:p>
      </dsp:txBody>
      <dsp:txXfrm>
        <a:off x="4505441" y="732785"/>
        <a:ext cx="23972" cy="23972"/>
      </dsp:txXfrm>
    </dsp:sp>
    <dsp:sp modelId="{B3214244-5244-4616-8458-6C26CA81A51A}">
      <dsp:nvSpPr>
        <dsp:cNvPr id="0" name=""/>
        <dsp:cNvSpPr/>
      </dsp:nvSpPr>
      <dsp:spPr>
        <a:xfrm>
          <a:off x="4753460" y="193280"/>
          <a:ext cx="6145383" cy="1019125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1" kern="1200" dirty="0">
              <a:latin typeface="Arial" panose="020B0604020202020204" pitchFamily="34" charset="0"/>
              <a:cs typeface="Arial" panose="020B0604020202020204" pitchFamily="34" charset="0"/>
            </a:rPr>
            <a:t>=&gt; </a:t>
          </a:r>
          <a:r>
            <a:rPr lang="fr-FR" sz="2400" b="1" kern="1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Pas de contraintes </a:t>
          </a:r>
          <a:r>
            <a:rPr lang="fr-FR" sz="2400" b="1" kern="1200" dirty="0">
              <a:latin typeface="Arial" panose="020B0604020202020204" pitchFamily="34" charset="0"/>
              <a:cs typeface="Arial" panose="020B0604020202020204" pitchFamily="34" charset="0"/>
            </a:rPr>
            <a:t>mais respect du code pénal et du code du commerce</a:t>
          </a:r>
        </a:p>
      </dsp:txBody>
      <dsp:txXfrm>
        <a:off x="4783309" y="223129"/>
        <a:ext cx="6085685" cy="959427"/>
      </dsp:txXfrm>
    </dsp:sp>
    <dsp:sp modelId="{67ADDCC6-AE03-45DA-AD69-A4067D9A8EAF}">
      <dsp:nvSpPr>
        <dsp:cNvPr id="0" name=""/>
        <dsp:cNvSpPr/>
      </dsp:nvSpPr>
      <dsp:spPr>
        <a:xfrm rot="2980498">
          <a:off x="2222391" y="1730868"/>
          <a:ext cx="843380" cy="40609"/>
        </a:xfrm>
        <a:custGeom>
          <a:avLst/>
          <a:gdLst/>
          <a:ahLst/>
          <a:cxnLst/>
          <a:rect l="0" t="0" r="0" b="0"/>
          <a:pathLst>
            <a:path>
              <a:moveTo>
                <a:pt x="0" y="20304"/>
              </a:moveTo>
              <a:lnTo>
                <a:pt x="843380" y="20304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050" b="1" kern="1200"/>
        </a:p>
      </dsp:txBody>
      <dsp:txXfrm>
        <a:off x="2622997" y="1730088"/>
        <a:ext cx="42169" cy="42169"/>
      </dsp:txXfrm>
    </dsp:sp>
    <dsp:sp modelId="{6414EF9A-9AA3-4D14-8219-9EB2484A21E7}">
      <dsp:nvSpPr>
        <dsp:cNvPr id="0" name=""/>
        <dsp:cNvSpPr/>
      </dsp:nvSpPr>
      <dsp:spPr>
        <a:xfrm>
          <a:off x="2916967" y="1731556"/>
          <a:ext cx="1364427" cy="68221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1" kern="1200">
              <a:latin typeface="Arial" panose="020B0604020202020204" pitchFamily="34" charset="0"/>
              <a:cs typeface="Arial" panose="020B0604020202020204" pitchFamily="34" charset="0"/>
            </a:rPr>
            <a:t>Public</a:t>
          </a:r>
        </a:p>
      </dsp:txBody>
      <dsp:txXfrm>
        <a:off x="2936948" y="1751537"/>
        <a:ext cx="1324465" cy="642251"/>
      </dsp:txXfrm>
    </dsp:sp>
    <dsp:sp modelId="{D41CAF6F-C0EA-4FCE-94DD-C536DE19DF61}">
      <dsp:nvSpPr>
        <dsp:cNvPr id="0" name=""/>
        <dsp:cNvSpPr/>
      </dsp:nvSpPr>
      <dsp:spPr>
        <a:xfrm rot="1195074">
          <a:off x="4264456" y="2148830"/>
          <a:ext cx="566360" cy="40609"/>
        </a:xfrm>
        <a:custGeom>
          <a:avLst/>
          <a:gdLst/>
          <a:ahLst/>
          <a:cxnLst/>
          <a:rect l="0" t="0" r="0" b="0"/>
          <a:pathLst>
            <a:path>
              <a:moveTo>
                <a:pt x="0" y="20304"/>
              </a:moveTo>
              <a:lnTo>
                <a:pt x="566360" y="20304"/>
              </a:lnTo>
            </a:path>
          </a:pathLst>
        </a:custGeom>
        <a:noFill/>
        <a:ln w="19050" cap="rnd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fr-FR" sz="1800" b="1" kern="120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533477" y="2154976"/>
        <a:ext cx="28318" cy="28318"/>
      </dsp:txXfrm>
    </dsp:sp>
    <dsp:sp modelId="{9829BDEB-CCD0-4A61-BE74-B5E7BB13B6AF}">
      <dsp:nvSpPr>
        <dsp:cNvPr id="0" name=""/>
        <dsp:cNvSpPr/>
      </dsp:nvSpPr>
      <dsp:spPr>
        <a:xfrm>
          <a:off x="4813877" y="1591539"/>
          <a:ext cx="6125898" cy="134813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4000"/>
                <a:lumMod val="11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2000"/>
                <a:alpha val="100000"/>
                <a:lumMod val="11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b="1" kern="1200" dirty="0">
              <a:latin typeface="Arial" panose="020B0604020202020204" pitchFamily="34" charset="0"/>
              <a:cs typeface="Arial" panose="020B0604020202020204" pitchFamily="34" charset="0"/>
            </a:rPr>
            <a:t>=</a:t>
          </a:r>
          <a:r>
            <a:rPr lang="fr-FR" sz="2400" b="1" kern="1200">
              <a:latin typeface="Arial" panose="020B0604020202020204" pitchFamily="34" charset="0"/>
              <a:cs typeface="Arial" panose="020B0604020202020204" pitchFamily="34" charset="0"/>
            </a:rPr>
            <a:t>&gt; </a:t>
          </a:r>
          <a:r>
            <a:rPr lang="fr-FR" sz="2400" b="1" kern="120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rPr>
            <a:t>Procédures encadrées </a:t>
          </a:r>
          <a:r>
            <a:rPr lang="fr-FR" sz="2400" b="1" kern="1200" dirty="0">
              <a:latin typeface="Arial" panose="020B0604020202020204" pitchFamily="34" charset="0"/>
              <a:cs typeface="Arial" panose="020B0604020202020204" pitchFamily="34" charset="0"/>
            </a:rPr>
            <a:t>par les règles européennes </a:t>
          </a:r>
          <a:r>
            <a:rPr lang="fr-FR" sz="2400" b="1" kern="1200">
              <a:latin typeface="Arial" panose="020B0604020202020204" pitchFamily="34" charset="0"/>
              <a:cs typeface="Arial" panose="020B0604020202020204" pitchFamily="34" charset="0"/>
            </a:rPr>
            <a:t>et françaises </a:t>
          </a:r>
          <a:r>
            <a:rPr lang="fr-FR" sz="2400" b="1" kern="1200" dirty="0">
              <a:latin typeface="Arial" panose="020B0604020202020204" pitchFamily="34" charset="0"/>
              <a:cs typeface="Arial" panose="020B0604020202020204" pitchFamily="34" charset="0"/>
            </a:rPr>
            <a:t>(code des marchés publics)</a:t>
          </a:r>
        </a:p>
      </dsp:txBody>
      <dsp:txXfrm>
        <a:off x="4853363" y="1631025"/>
        <a:ext cx="6046926" cy="12691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2"/>
            <a:ext cx="8825659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06/01/2023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2938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9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06/01/2023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3447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06/01/2023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1411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1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06/01/2023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1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59072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06/01/2023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5887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61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5" y="2667000"/>
            <a:ext cx="2946795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1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1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3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06/01/2023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3753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1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3"/>
            <a:ext cx="294005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6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5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2"/>
            <a:ext cx="293440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1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701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6" y="4827210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3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06/01/2023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0317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06/01/2023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6351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3" y="430215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4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06/01/2023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3891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06/01/2023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7883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2861735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06/01/2023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6413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3" y="2060577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4" y="2056093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06/01/2023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4030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3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6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6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06/01/2023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8365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06/01/2023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8476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06/01/2023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8830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2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06/01/2023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8250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7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7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06/01/2023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9872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1" y="2669687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1" y="2892349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3" y="6092866"/>
            <a:ext cx="993735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2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20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41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0B14B23-EBBB-4FF8-A86F-057ABCCE629C}" type="datetimeFigureOut">
              <a:rPr lang="fr-FR" smtClean="0"/>
              <a:t>06/01/2023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5" y="3225299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2" y="295731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698301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  <p:sldLayoutId id="2147483798" r:id="rId12"/>
    <p:sldLayoutId id="2147483799" r:id="rId13"/>
    <p:sldLayoutId id="2147483800" r:id="rId14"/>
    <p:sldLayoutId id="2147483801" r:id="rId15"/>
    <p:sldLayoutId id="2147483802" r:id="rId16"/>
    <p:sldLayoutId id="2147483803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-1" y="1"/>
            <a:ext cx="10938933" cy="634999"/>
          </a:xfrm>
        </p:spPr>
        <p:txBody>
          <a:bodyPr>
            <a:normAutofit/>
          </a:bodyPr>
          <a:lstStyle/>
          <a:p>
            <a:r>
              <a:rPr lang="fr-FR" sz="3200" b="1" dirty="0"/>
              <a:t>Chap. 4. La détection et l’analyse d’appels d’offres</a:t>
            </a:r>
            <a:endParaRPr lang="fr-FR" sz="5400" dirty="0"/>
          </a:p>
        </p:txBody>
      </p:sp>
      <p:sp>
        <p:nvSpPr>
          <p:cNvPr id="5" name="Rectangle 4"/>
          <p:cNvSpPr/>
          <p:nvPr/>
        </p:nvSpPr>
        <p:spPr>
          <a:xfrm>
            <a:off x="3269331" y="901699"/>
            <a:ext cx="555632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Bef>
                <a:spcPts val="600"/>
              </a:spcBef>
              <a:tabLst>
                <a:tab pos="179705" algn="l"/>
                <a:tab pos="539750" algn="l"/>
                <a:tab pos="899795" algn="l"/>
                <a:tab pos="1259840" algn="l"/>
                <a:tab pos="1619885" algn="l"/>
                <a:tab pos="1979930" algn="l"/>
                <a:tab pos="2339975" algn="l"/>
                <a:tab pos="2700020" algn="l"/>
                <a:tab pos="3060065" algn="l"/>
                <a:tab pos="3420110" algn="l"/>
              </a:tabLs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</a:rPr>
              <a:t>Introduction à la problématique</a:t>
            </a:r>
          </a:p>
        </p:txBody>
      </p:sp>
      <p:sp>
        <p:nvSpPr>
          <p:cNvPr id="3" name="Rectangle 2"/>
          <p:cNvSpPr/>
          <p:nvPr/>
        </p:nvSpPr>
        <p:spPr>
          <a:xfrm>
            <a:off x="1016000" y="1507743"/>
            <a:ext cx="1021926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L’</a:t>
            </a:r>
            <a: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  <a:t>appel d’offres 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est la procédure par laquelle une entreprise ou une administration fait une </a:t>
            </a:r>
            <a: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  <a:t>demande de prix </a:t>
            </a:r>
            <a:r>
              <a:rPr lang="fr-FR" sz="2800" dirty="0">
                <a:latin typeface="Arial" panose="020B0604020202020204" pitchFamily="34" charset="0"/>
                <a:cs typeface="Arial" panose="020B0604020202020204" pitchFamily="34" charset="0"/>
              </a:rPr>
              <a:t>pour un produit, un chantier ou un service, auprès de fournisseurs. </a:t>
            </a:r>
          </a:p>
        </p:txBody>
      </p:sp>
      <p:graphicFrame>
        <p:nvGraphicFramePr>
          <p:cNvPr id="6" name="Diagramme 5"/>
          <p:cNvGraphicFramePr/>
          <p:nvPr>
            <p:extLst>
              <p:ext uri="{D42A27DB-BD31-4B8C-83A1-F6EECF244321}">
                <p14:modId xmlns:p14="http://schemas.microsoft.com/office/powerpoint/2010/main" val="1365682893"/>
              </p:ext>
            </p:extLst>
          </p:nvPr>
        </p:nvGraphicFramePr>
        <p:xfrm>
          <a:off x="601134" y="2952004"/>
          <a:ext cx="10981267" cy="30238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49834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403</TotalTime>
  <Words>78</Words>
  <Application>Microsoft Office PowerPoint</Application>
  <PresentationFormat>Grand écran</PresentationFormat>
  <Paragraphs>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Wingdings 3</vt:lpstr>
      <vt:lpstr>Ion</vt:lpstr>
      <vt:lpstr>Chap. 4. La détection et l’analyse d’appels d’offres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</dc:title>
  <dc:creator>Claude Terrier</dc:creator>
  <cp:lastModifiedBy>Claude Terrier</cp:lastModifiedBy>
  <cp:revision>33</cp:revision>
  <dcterms:created xsi:type="dcterms:W3CDTF">2014-01-14T07:42:30Z</dcterms:created>
  <dcterms:modified xsi:type="dcterms:W3CDTF">2023-01-06T09:27:05Z</dcterms:modified>
</cp:coreProperties>
</file>