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8" r:id="rId1"/>
  </p:sldMasterIdLst>
  <p:notesMasterIdLst>
    <p:notesMasterId r:id="rId3"/>
  </p:notesMasterIdLst>
  <p:sldIdLst>
    <p:sldId id="259" r:id="rId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Style moyen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F2DE63D5-997A-4646-A377-4702673A728D}" styleName="Style léger 2 - Accentuation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7292A2E-F333-43FB-9621-5CBBE7FDCDCB}" styleName="Style léger 2 - Accentuation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A111915-BE36-4E01-A7E5-04B1672EAD32}" styleName="Style léger 2 - Accentuation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912C8C85-51F0-491E-9774-3900AFEF0FD7}" styleName="Style léger 2 - Accentuation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AF606853-7671-496A-8E4F-DF71F8EC918B}" styleName="Style foncé 1 - Accentuation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0A1B5D5-9B99-4C35-A422-299274C87663}" styleName="Style moyen 1 - Accentuation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68D230F3-CF80-4859-8CE7-A43EE81993B5}" styleName="Style léger 1 - Accentuation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3B4B98B0-60AC-42C2-AFA5-B58CD77FA1E5}" styleName="Style léger 1 - Accentuation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C89EF96-8CEA-46FF-86C4-4CE0E7609802}" styleName="Style léger 3 - Accentuation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456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57D757-A220-0643-927D-A4058530CEF4}" type="datetimeFigureOut">
              <a:rPr lang="fr-FR" smtClean="0"/>
              <a:t>20/03/2023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EA60DD-4210-E245-8BBA-FD269DE30B0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687133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2277B-6D0B-4CF9-B8A4-AC1FBBF06B23}" type="datetimeFigureOut">
              <a:rPr lang="fr-FR" smtClean="0"/>
              <a:t>20/03/2023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10A30-0CDE-43F7-9DC8-E96FA2DD1C8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047398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2277B-6D0B-4CF9-B8A4-AC1FBBF06B23}" type="datetimeFigureOut">
              <a:rPr lang="fr-FR" smtClean="0"/>
              <a:t>20/03/2023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10A30-0CDE-43F7-9DC8-E96FA2DD1C8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193822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2277B-6D0B-4CF9-B8A4-AC1FBBF06B23}" type="datetimeFigureOut">
              <a:rPr lang="fr-FR" smtClean="0"/>
              <a:t>20/03/2023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10A30-0CDE-43F7-9DC8-E96FA2DD1C8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816309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2277B-6D0B-4CF9-B8A4-AC1FBBF06B23}" type="datetimeFigureOut">
              <a:rPr lang="fr-FR" smtClean="0"/>
              <a:t>20/03/2023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10A30-0CDE-43F7-9DC8-E96FA2DD1C8D}" type="slidenum">
              <a:rPr lang="fr-FR" smtClean="0"/>
              <a:t>‹N°›</a:t>
            </a:fld>
            <a:endParaRPr lang="fr-FR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554143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2277B-6D0B-4CF9-B8A4-AC1FBBF06B23}" type="datetimeFigureOut">
              <a:rPr lang="fr-FR" smtClean="0"/>
              <a:t>20/03/2023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10A30-0CDE-43F7-9DC8-E96FA2DD1C8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866438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2277B-6D0B-4CF9-B8A4-AC1FBBF06B23}" type="datetimeFigureOut">
              <a:rPr lang="fr-FR" smtClean="0"/>
              <a:t>20/03/2023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10A30-0CDE-43F7-9DC8-E96FA2DD1C8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944170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2277B-6D0B-4CF9-B8A4-AC1FBBF06B23}" type="datetimeFigureOut">
              <a:rPr lang="fr-FR" smtClean="0"/>
              <a:t>20/03/2023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10A30-0CDE-43F7-9DC8-E96FA2DD1C8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287687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2277B-6D0B-4CF9-B8A4-AC1FBBF06B23}" type="datetimeFigureOut">
              <a:rPr lang="fr-FR" smtClean="0"/>
              <a:t>20/03/2023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10A30-0CDE-43F7-9DC8-E96FA2DD1C8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060404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2277B-6D0B-4CF9-B8A4-AC1FBBF06B23}" type="datetimeFigureOut">
              <a:rPr lang="fr-FR" smtClean="0"/>
              <a:t>20/03/2023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10A30-0CDE-43F7-9DC8-E96FA2DD1C8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816391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2277B-6D0B-4CF9-B8A4-AC1FBBF06B23}" type="datetimeFigureOut">
              <a:rPr lang="fr-FR" smtClean="0"/>
              <a:t>20/03/2023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10A30-0CDE-43F7-9DC8-E96FA2DD1C8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319536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2277B-6D0B-4CF9-B8A4-AC1FBBF06B23}" type="datetimeFigureOut">
              <a:rPr lang="fr-FR" smtClean="0"/>
              <a:t>20/03/2023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10A30-0CDE-43F7-9DC8-E96FA2DD1C8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934640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2277B-6D0B-4CF9-B8A4-AC1FBBF06B23}" type="datetimeFigureOut">
              <a:rPr lang="fr-FR" smtClean="0"/>
              <a:t>20/03/2023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10A30-0CDE-43F7-9DC8-E96FA2DD1C8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816387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2277B-6D0B-4CF9-B8A4-AC1FBBF06B23}" type="datetimeFigureOut">
              <a:rPr lang="fr-FR" smtClean="0"/>
              <a:t>20/03/2023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10A30-0CDE-43F7-9DC8-E96FA2DD1C8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593601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2277B-6D0B-4CF9-B8A4-AC1FBBF06B23}" type="datetimeFigureOut">
              <a:rPr lang="fr-FR" smtClean="0"/>
              <a:t>20/03/2023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10A30-0CDE-43F7-9DC8-E96FA2DD1C8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704901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2277B-6D0B-4CF9-B8A4-AC1FBBF06B23}" type="datetimeFigureOut">
              <a:rPr lang="fr-FR" smtClean="0"/>
              <a:t>20/03/2023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10A30-0CDE-43F7-9DC8-E96FA2DD1C8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33045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2277B-6D0B-4CF9-B8A4-AC1FBBF06B23}" type="datetimeFigureOut">
              <a:rPr lang="fr-FR" smtClean="0"/>
              <a:t>20/03/2023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10A30-0CDE-43F7-9DC8-E96FA2DD1C8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746437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2277B-6D0B-4CF9-B8A4-AC1FBBF06B23}" type="datetimeFigureOut">
              <a:rPr lang="fr-FR" smtClean="0"/>
              <a:t>20/03/2023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10A30-0CDE-43F7-9DC8-E96FA2DD1C8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812255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22277B-6D0B-4CF9-B8A4-AC1FBBF06B23}" type="datetimeFigureOut">
              <a:rPr lang="fr-FR" smtClean="0"/>
              <a:t>20/03/2023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E10A30-0CDE-43F7-9DC8-E96FA2DD1C8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5444165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803" r:id="rId5"/>
    <p:sldLayoutId id="2147483804" r:id="rId6"/>
    <p:sldLayoutId id="2147483805" r:id="rId7"/>
    <p:sldLayoutId id="2147483806" r:id="rId8"/>
    <p:sldLayoutId id="2147483807" r:id="rId9"/>
    <p:sldLayoutId id="2147483808" r:id="rId10"/>
    <p:sldLayoutId id="2147483809" r:id="rId11"/>
    <p:sldLayoutId id="2147483810" r:id="rId12"/>
    <p:sldLayoutId id="2147483811" r:id="rId13"/>
    <p:sldLayoutId id="2147483812" r:id="rId14"/>
    <p:sldLayoutId id="2147483813" r:id="rId15"/>
    <p:sldLayoutId id="2147483814" r:id="rId16"/>
    <p:sldLayoutId id="2147483815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10864"/>
            <a:ext cx="975929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fr-FR" sz="27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Chap. 19. Le suivi des flux de trésorerie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476785"/>
            <a:ext cx="5322498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fr-FR" sz="2600" b="1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5. La balance âgée</a:t>
            </a:r>
            <a:endParaRPr lang="fr-FR" sz="2600" dirty="0">
              <a:solidFill>
                <a:srgbClr val="FFFF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70FED08-E638-4975-9E3B-E8A3C03F6B07}"/>
              </a:ext>
            </a:extLst>
          </p:cNvPr>
          <p:cNvSpPr/>
          <p:nvPr/>
        </p:nvSpPr>
        <p:spPr>
          <a:xfrm>
            <a:off x="786899" y="1219166"/>
            <a:ext cx="1104950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800"/>
              </a:spcBef>
              <a:spcAft>
                <a:spcPts val="0"/>
              </a:spcAft>
            </a:pPr>
            <a:r>
              <a:rPr lang="fr-FR" sz="2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balance </a:t>
            </a:r>
            <a:r>
              <a:rPr lang="fr-FR" sz="22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agée</a:t>
            </a:r>
            <a:r>
              <a:rPr lang="fr-FR" sz="2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est éditée à partir des logiciels comptables. </a:t>
            </a:r>
          </a:p>
          <a:p>
            <a:pPr algn="ctr">
              <a:spcBef>
                <a:spcPts val="1800"/>
              </a:spcBef>
              <a:spcAft>
                <a:spcPts val="0"/>
              </a:spcAft>
            </a:pPr>
            <a:r>
              <a:rPr lang="fr-FR" sz="2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Elle filtre les comptes clients ou fournisseurs non soldés et affiche leurs échéances.</a:t>
            </a:r>
          </a:p>
          <a:p>
            <a:pPr algn="ctr">
              <a:spcBef>
                <a:spcPts val="1800"/>
              </a:spcBef>
              <a:spcAft>
                <a:spcPts val="0"/>
              </a:spcAft>
            </a:pPr>
            <a:r>
              <a:rPr lang="fr-FR" sz="2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C’est un outil de contrôle qui aide le comptable à gérer les flux financiers.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56D0A528-66E6-489B-B44E-6E1F75C91B41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554"/>
          <a:stretch/>
        </p:blipFill>
        <p:spPr bwMode="auto">
          <a:xfrm>
            <a:off x="571249" y="2994994"/>
            <a:ext cx="11049501" cy="3167280"/>
          </a:xfrm>
          <a:prstGeom prst="rect">
            <a:avLst/>
          </a:prstGeom>
          <a:noFill/>
          <a:ln w="6350"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85110167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TC104033921[[fn=Damas]]</Template>
  <TotalTime>461</TotalTime>
  <Words>55</Words>
  <Application>Microsoft Office PowerPoint</Application>
  <PresentationFormat>Grand écran</PresentationFormat>
  <Paragraphs>5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6" baseType="lpstr">
      <vt:lpstr>Arial</vt:lpstr>
      <vt:lpstr>Bookman Old Style</vt:lpstr>
      <vt:lpstr>Calibri</vt:lpstr>
      <vt:lpstr>Rockwell</vt:lpstr>
      <vt:lpstr>Damask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Claude Terrier</dc:creator>
  <cp:lastModifiedBy>Claude Terrier</cp:lastModifiedBy>
  <cp:revision>35</cp:revision>
  <dcterms:created xsi:type="dcterms:W3CDTF">2014-06-17T06:47:14Z</dcterms:created>
  <dcterms:modified xsi:type="dcterms:W3CDTF">2023-03-20T21:21:21Z</dcterms:modified>
</cp:coreProperties>
</file>