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7D757-A220-0643-927D-A4058530CEF4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0DD-4210-E245-8BBA-FD269DE30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71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8949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Chap. 19 – Le suivi des flux de trésorerie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892" y="642169"/>
            <a:ext cx="118699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4. Le budget de trésorerie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1FEC668-A3A7-45BE-9C46-10BB794749C8}"/>
              </a:ext>
            </a:extLst>
          </p:cNvPr>
          <p:cNvSpPr/>
          <p:nvPr/>
        </p:nvSpPr>
        <p:spPr>
          <a:xfrm>
            <a:off x="512233" y="1583267"/>
            <a:ext cx="109093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partir des budgets des encaissements, des décaissements et de la trésorerie de départ (figurant au bilan précédent) 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=&gt; il est possible de calculer la trésorerie prévisionnelle.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24DB53BA-6ADB-44A0-A31D-DA913DE4F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15" y="3429000"/>
            <a:ext cx="11173770" cy="21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8949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Chap. 19 – Le suivi des flux de trésorerie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892" y="642169"/>
            <a:ext cx="118699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4. Le budget de trésorerie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02C260-27B1-4D09-B57A-B89FAD07D52E}"/>
              </a:ext>
            </a:extLst>
          </p:cNvPr>
          <p:cNvSpPr/>
          <p:nvPr/>
        </p:nvSpPr>
        <p:spPr>
          <a:xfrm>
            <a:off x="427566" y="1688609"/>
            <a:ext cx="11336867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budget prévisionnel met en évidence les problèmes susceptibles d’intervenir :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risques de découverts bancaires ou d’incidents de paiement. </a:t>
            </a:r>
          </a:p>
          <a:p>
            <a:pPr algn="just"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va conduire le responsable de la trésorerie à prendre des actions correctives </a:t>
            </a:r>
          </a:p>
          <a:p>
            <a:pPr marL="717550" indent="-357188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repousser des paiements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éviter les découverts bancaires </a:t>
            </a:r>
          </a:p>
          <a:p>
            <a:pPr marL="717550" indent="-357188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négocier un découvert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auprès de la banque. </a:t>
            </a:r>
          </a:p>
          <a:p>
            <a:pPr algn="ctr"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budget corrigé est appelé un budget ajusté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57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481</TotalTime>
  <Words>122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37</cp:revision>
  <dcterms:created xsi:type="dcterms:W3CDTF">2014-06-17T06:47:14Z</dcterms:created>
  <dcterms:modified xsi:type="dcterms:W3CDTF">2023-03-20T21:19:58Z</dcterms:modified>
</cp:coreProperties>
</file>