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sldIdLst>
    <p:sldId id="260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927F3-3C1E-3346-8B2F-379EE1F56C2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9DED3-1B6F-5243-93E6-29BDEB62B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57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477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Le budget des encaissements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59BD1A-B158-4E6B-BC40-B367080E4CE5}"/>
              </a:ext>
            </a:extLst>
          </p:cNvPr>
          <p:cNvSpPr/>
          <p:nvPr/>
        </p:nvSpPr>
        <p:spPr>
          <a:xfrm>
            <a:off x="807076" y="1892300"/>
            <a:ext cx="1037607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budget des encaissements est construit à partir 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ventes, 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bilan comptable 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d’informations diverses concernant les flux de trésorerie (emprunts, subventions, escomptes d’effets...)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9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477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Le budget des encaissements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D3C08-DE65-47E8-A81E-111DE6782D77}"/>
              </a:ext>
            </a:extLst>
          </p:cNvPr>
          <p:cNvSpPr/>
          <p:nvPr/>
        </p:nvSpPr>
        <p:spPr>
          <a:xfrm>
            <a:off x="376766" y="4194727"/>
            <a:ext cx="114384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76275" algn="l"/>
              </a:tabLs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ventes doivent être exprimées en flux réels TTC. </a:t>
            </a:r>
            <a:endPara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76275" algn="l"/>
              </a:tabLs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prend en compte les délais de règlements accordés aux clients et obtenus des fournisseurs.</a:t>
            </a:r>
            <a:endPara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hangingPunct="0"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Il reprend le montant des créances et dettes affichées en début de période dans le bilan.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16FB74DD-059F-49EA-8D54-C9DBEF1E8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62" y="1826149"/>
            <a:ext cx="10780147" cy="206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123</TotalTime>
  <Words>104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Symbol</vt:lpstr>
      <vt:lpstr>Times New Roman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21</cp:revision>
  <dcterms:created xsi:type="dcterms:W3CDTF">2014-06-17T06:47:14Z</dcterms:created>
  <dcterms:modified xsi:type="dcterms:W3CDTF">2023-03-20T21:12:24Z</dcterms:modified>
</cp:coreProperties>
</file>