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CB3231-C9E9-4856-946B-B930E510AFC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4C4A1F6-87D7-4A59-8194-35BE2F57ABFB}">
      <dgm:prSet phldrT="[Texte]" custT="1"/>
      <dgm:spPr>
        <a:solidFill>
          <a:srgbClr val="00B0F0"/>
        </a:solidFill>
      </dgm:spPr>
      <dgm:t>
        <a:bodyPr/>
        <a:lstStyle/>
        <a:p>
          <a:pPr algn="ctr"/>
          <a:r>
            <a:rPr lang="fr-FR" sz="1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Saisie des factures d'achats/vente</a:t>
          </a:r>
        </a:p>
      </dgm:t>
    </dgm:pt>
    <dgm:pt modelId="{07BCD0F8-0852-481C-863A-DB7816FE095E}" type="parTrans" cxnId="{44B7F32E-60BC-429A-9EB5-4BA43645CA57}">
      <dgm:prSet/>
      <dgm:spPr/>
      <dgm:t>
        <a:bodyPr/>
        <a:lstStyle/>
        <a:p>
          <a:pPr algn="ctr"/>
          <a:endParaRPr lang="fr-FR" sz="1400" b="1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CF68C7-ACBF-4C9D-B5CC-08AC23A135F9}" type="sibTrans" cxnId="{44B7F32E-60BC-429A-9EB5-4BA43645CA57}">
      <dgm:prSet custT="1"/>
      <dgm:spPr/>
      <dgm:t>
        <a:bodyPr/>
        <a:lstStyle/>
        <a:p>
          <a:pPr algn="ctr"/>
          <a:endParaRPr lang="fr-FR" sz="1400" b="1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878B6A-B957-426E-A805-7F7837B39A23}">
      <dgm:prSet phldrT="[Texte]" custT="1"/>
      <dgm:spPr>
        <a:solidFill>
          <a:srgbClr val="00B0F0"/>
        </a:solidFill>
      </dgm:spPr>
      <dgm:t>
        <a:bodyPr/>
        <a:lstStyle/>
        <a:p>
          <a:pPr algn="ctr"/>
          <a:r>
            <a:rPr lang="fr-FR" sz="1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Enregistrement des réglements</a:t>
          </a:r>
        </a:p>
      </dgm:t>
    </dgm:pt>
    <dgm:pt modelId="{77C886BE-78F4-4075-971B-37AF55EC1EAB}" type="parTrans" cxnId="{65BBC21A-B043-4140-BA86-C2F6A54D67DD}">
      <dgm:prSet/>
      <dgm:spPr/>
      <dgm:t>
        <a:bodyPr/>
        <a:lstStyle/>
        <a:p>
          <a:endParaRPr lang="fr-FR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340E01-1B59-464B-90F6-76FF4FA36674}" type="sibTrans" cxnId="{65BBC21A-B043-4140-BA86-C2F6A54D67DD}">
      <dgm:prSet custT="1"/>
      <dgm:spPr/>
      <dgm:t>
        <a:bodyPr/>
        <a:lstStyle/>
        <a:p>
          <a:endParaRPr lang="fr-FR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589EE6-0040-465E-8512-B9E70581A2BC}">
      <dgm:prSet phldrT="[Texte]" custT="1"/>
      <dgm:spPr>
        <a:solidFill>
          <a:srgbClr val="92D050"/>
        </a:solidFill>
      </dgm:spPr>
      <dgm:t>
        <a:bodyPr/>
        <a:lstStyle/>
        <a:p>
          <a:pPr algn="ctr"/>
          <a:r>
            <a:rPr lang="fr-FR" sz="1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Lettrage des comptes de tiers</a:t>
          </a:r>
        </a:p>
      </dgm:t>
    </dgm:pt>
    <dgm:pt modelId="{02AEEA96-A64D-41F4-A8EE-2ADD587D3FED}" type="parTrans" cxnId="{C8764886-F1DE-4710-9611-9ADB07977320}">
      <dgm:prSet/>
      <dgm:spPr/>
      <dgm:t>
        <a:bodyPr/>
        <a:lstStyle/>
        <a:p>
          <a:endParaRPr lang="fr-FR" sz="3600"/>
        </a:p>
      </dgm:t>
    </dgm:pt>
    <dgm:pt modelId="{9BCC7F79-E959-482A-92FB-05CF9CFA327F}" type="sibTrans" cxnId="{C8764886-F1DE-4710-9611-9ADB07977320}">
      <dgm:prSet custT="1"/>
      <dgm:spPr/>
      <dgm:t>
        <a:bodyPr/>
        <a:lstStyle/>
        <a:p>
          <a:endParaRPr lang="fr-FR" sz="3600"/>
        </a:p>
      </dgm:t>
    </dgm:pt>
    <dgm:pt modelId="{E471C494-2ECD-4C13-8777-2EEE7FA86342}">
      <dgm:prSet phldrT="[Texte]" custT="1"/>
      <dgm:spPr>
        <a:solidFill>
          <a:srgbClr val="00B0F0"/>
        </a:solidFill>
      </dgm:spPr>
      <dgm:t>
        <a:bodyPr/>
        <a:lstStyle/>
        <a:p>
          <a:pPr algn="ctr"/>
          <a:r>
            <a:rPr lang="fr-FR" sz="1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Relance impayé</a:t>
          </a:r>
        </a:p>
      </dgm:t>
    </dgm:pt>
    <dgm:pt modelId="{5D4038EC-1FA8-4472-8053-682D7A361BED}" type="parTrans" cxnId="{5E74C345-FA53-4800-9D9A-C5B9D07AF043}">
      <dgm:prSet/>
      <dgm:spPr/>
      <dgm:t>
        <a:bodyPr/>
        <a:lstStyle/>
        <a:p>
          <a:endParaRPr lang="fr-FR" sz="3600"/>
        </a:p>
      </dgm:t>
    </dgm:pt>
    <dgm:pt modelId="{1B20BF9A-525E-4A85-8DA9-B3971BAB1C2E}" type="sibTrans" cxnId="{5E74C345-FA53-4800-9D9A-C5B9D07AF043}">
      <dgm:prSet/>
      <dgm:spPr/>
      <dgm:t>
        <a:bodyPr/>
        <a:lstStyle/>
        <a:p>
          <a:endParaRPr lang="fr-FR" sz="3600"/>
        </a:p>
      </dgm:t>
    </dgm:pt>
    <dgm:pt modelId="{A7CD2F23-7D75-46E7-A48D-B089E0A5D165}" type="pres">
      <dgm:prSet presAssocID="{9CCB3231-C9E9-4856-946B-B930E510AFCD}" presName="outerComposite" presStyleCnt="0">
        <dgm:presLayoutVars>
          <dgm:chMax val="5"/>
          <dgm:dir/>
          <dgm:resizeHandles val="exact"/>
        </dgm:presLayoutVars>
      </dgm:prSet>
      <dgm:spPr/>
    </dgm:pt>
    <dgm:pt modelId="{101E8BE3-75AA-4195-8F2A-1021872B3B02}" type="pres">
      <dgm:prSet presAssocID="{9CCB3231-C9E9-4856-946B-B930E510AFCD}" presName="dummyMaxCanvas" presStyleCnt="0">
        <dgm:presLayoutVars/>
      </dgm:prSet>
      <dgm:spPr/>
    </dgm:pt>
    <dgm:pt modelId="{C2187CF3-417B-43A4-B8A8-D41B6C19331C}" type="pres">
      <dgm:prSet presAssocID="{9CCB3231-C9E9-4856-946B-B930E510AFCD}" presName="FourNodes_1" presStyleLbl="node1" presStyleIdx="0" presStyleCnt="4">
        <dgm:presLayoutVars>
          <dgm:bulletEnabled val="1"/>
        </dgm:presLayoutVars>
      </dgm:prSet>
      <dgm:spPr/>
    </dgm:pt>
    <dgm:pt modelId="{868E43F2-E8F9-4F6B-9C9C-EC2EBFCE2266}" type="pres">
      <dgm:prSet presAssocID="{9CCB3231-C9E9-4856-946B-B930E510AFCD}" presName="FourNodes_2" presStyleLbl="node1" presStyleIdx="1" presStyleCnt="4">
        <dgm:presLayoutVars>
          <dgm:bulletEnabled val="1"/>
        </dgm:presLayoutVars>
      </dgm:prSet>
      <dgm:spPr/>
    </dgm:pt>
    <dgm:pt modelId="{ADBB86A4-CF99-45A1-BD95-467F92FB59A1}" type="pres">
      <dgm:prSet presAssocID="{9CCB3231-C9E9-4856-946B-B930E510AFCD}" presName="FourNodes_3" presStyleLbl="node1" presStyleIdx="2" presStyleCnt="4">
        <dgm:presLayoutVars>
          <dgm:bulletEnabled val="1"/>
        </dgm:presLayoutVars>
      </dgm:prSet>
      <dgm:spPr/>
    </dgm:pt>
    <dgm:pt modelId="{2AE16550-304C-4A0C-99E0-FE30F523BE7B}" type="pres">
      <dgm:prSet presAssocID="{9CCB3231-C9E9-4856-946B-B930E510AFCD}" presName="FourNodes_4" presStyleLbl="node1" presStyleIdx="3" presStyleCnt="4">
        <dgm:presLayoutVars>
          <dgm:bulletEnabled val="1"/>
        </dgm:presLayoutVars>
      </dgm:prSet>
      <dgm:spPr/>
    </dgm:pt>
    <dgm:pt modelId="{3F9E143D-1D2C-434C-B77D-F8E9BC685A56}" type="pres">
      <dgm:prSet presAssocID="{9CCB3231-C9E9-4856-946B-B930E510AFCD}" presName="FourConn_1-2" presStyleLbl="fgAccFollowNode1" presStyleIdx="0" presStyleCnt="3">
        <dgm:presLayoutVars>
          <dgm:bulletEnabled val="1"/>
        </dgm:presLayoutVars>
      </dgm:prSet>
      <dgm:spPr/>
    </dgm:pt>
    <dgm:pt modelId="{23EB2D63-6E96-4CBA-A01C-63198F863192}" type="pres">
      <dgm:prSet presAssocID="{9CCB3231-C9E9-4856-946B-B930E510AFCD}" presName="FourConn_2-3" presStyleLbl="fgAccFollowNode1" presStyleIdx="1" presStyleCnt="3">
        <dgm:presLayoutVars>
          <dgm:bulletEnabled val="1"/>
        </dgm:presLayoutVars>
      </dgm:prSet>
      <dgm:spPr/>
    </dgm:pt>
    <dgm:pt modelId="{0FE9D866-6D96-49C3-8F64-B92D83BCFC0F}" type="pres">
      <dgm:prSet presAssocID="{9CCB3231-C9E9-4856-946B-B930E510AFCD}" presName="FourConn_3-4" presStyleLbl="fgAccFollowNode1" presStyleIdx="2" presStyleCnt="3">
        <dgm:presLayoutVars>
          <dgm:bulletEnabled val="1"/>
        </dgm:presLayoutVars>
      </dgm:prSet>
      <dgm:spPr/>
    </dgm:pt>
    <dgm:pt modelId="{FC24411C-0022-47D5-B7C0-9BC270342BC1}" type="pres">
      <dgm:prSet presAssocID="{9CCB3231-C9E9-4856-946B-B930E510AFCD}" presName="FourNodes_1_text" presStyleLbl="node1" presStyleIdx="3" presStyleCnt="4">
        <dgm:presLayoutVars>
          <dgm:bulletEnabled val="1"/>
        </dgm:presLayoutVars>
      </dgm:prSet>
      <dgm:spPr/>
    </dgm:pt>
    <dgm:pt modelId="{ADE69E31-9095-405C-98ED-81F9EB317705}" type="pres">
      <dgm:prSet presAssocID="{9CCB3231-C9E9-4856-946B-B930E510AFCD}" presName="FourNodes_2_text" presStyleLbl="node1" presStyleIdx="3" presStyleCnt="4">
        <dgm:presLayoutVars>
          <dgm:bulletEnabled val="1"/>
        </dgm:presLayoutVars>
      </dgm:prSet>
      <dgm:spPr/>
    </dgm:pt>
    <dgm:pt modelId="{61FA2436-C159-44C2-A75D-3D53FD65E4FC}" type="pres">
      <dgm:prSet presAssocID="{9CCB3231-C9E9-4856-946B-B930E510AFCD}" presName="FourNodes_3_text" presStyleLbl="node1" presStyleIdx="3" presStyleCnt="4">
        <dgm:presLayoutVars>
          <dgm:bulletEnabled val="1"/>
        </dgm:presLayoutVars>
      </dgm:prSet>
      <dgm:spPr/>
    </dgm:pt>
    <dgm:pt modelId="{79D90292-459C-4B95-A477-09129C777527}" type="pres">
      <dgm:prSet presAssocID="{9CCB3231-C9E9-4856-946B-B930E510AFCD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42BEA511-0ECB-4D29-8D90-41621A601703}" type="presOf" srcId="{F4C4A1F6-87D7-4A59-8194-35BE2F57ABFB}" destId="{C2187CF3-417B-43A4-B8A8-D41B6C19331C}" srcOrd="0" destOrd="0" presId="urn:microsoft.com/office/officeart/2005/8/layout/vProcess5"/>
    <dgm:cxn modelId="{65BBC21A-B043-4140-BA86-C2F6A54D67DD}" srcId="{9CCB3231-C9E9-4856-946B-B930E510AFCD}" destId="{97878B6A-B957-426E-A805-7F7837B39A23}" srcOrd="1" destOrd="0" parTransId="{77C886BE-78F4-4075-971B-37AF55EC1EAB}" sibTransId="{1E340E01-1B59-464B-90F6-76FF4FA36674}"/>
    <dgm:cxn modelId="{D1D3DB1B-2906-43D1-865A-44C10A073195}" type="presOf" srcId="{97878B6A-B957-426E-A805-7F7837B39A23}" destId="{ADE69E31-9095-405C-98ED-81F9EB317705}" srcOrd="1" destOrd="0" presId="urn:microsoft.com/office/officeart/2005/8/layout/vProcess5"/>
    <dgm:cxn modelId="{44B7F32E-60BC-429A-9EB5-4BA43645CA57}" srcId="{9CCB3231-C9E9-4856-946B-B930E510AFCD}" destId="{F4C4A1F6-87D7-4A59-8194-35BE2F57ABFB}" srcOrd="0" destOrd="0" parTransId="{07BCD0F8-0852-481C-863A-DB7816FE095E}" sibTransId="{9ECF68C7-ACBF-4C9D-B5CC-08AC23A135F9}"/>
    <dgm:cxn modelId="{1963692F-685E-4396-B62D-5E2974522249}" type="presOf" srcId="{A2589EE6-0040-465E-8512-B9E70581A2BC}" destId="{ADBB86A4-CF99-45A1-BD95-467F92FB59A1}" srcOrd="0" destOrd="0" presId="urn:microsoft.com/office/officeart/2005/8/layout/vProcess5"/>
    <dgm:cxn modelId="{EBC97334-DFEA-4120-835E-1010A761453A}" type="presOf" srcId="{A2589EE6-0040-465E-8512-B9E70581A2BC}" destId="{61FA2436-C159-44C2-A75D-3D53FD65E4FC}" srcOrd="1" destOrd="0" presId="urn:microsoft.com/office/officeart/2005/8/layout/vProcess5"/>
    <dgm:cxn modelId="{5E74C345-FA53-4800-9D9A-C5B9D07AF043}" srcId="{9CCB3231-C9E9-4856-946B-B930E510AFCD}" destId="{E471C494-2ECD-4C13-8777-2EEE7FA86342}" srcOrd="3" destOrd="0" parTransId="{5D4038EC-1FA8-4472-8053-682D7A361BED}" sibTransId="{1B20BF9A-525E-4A85-8DA9-B3971BAB1C2E}"/>
    <dgm:cxn modelId="{C8764886-F1DE-4710-9611-9ADB07977320}" srcId="{9CCB3231-C9E9-4856-946B-B930E510AFCD}" destId="{A2589EE6-0040-465E-8512-B9E70581A2BC}" srcOrd="2" destOrd="0" parTransId="{02AEEA96-A64D-41F4-A8EE-2ADD587D3FED}" sibTransId="{9BCC7F79-E959-482A-92FB-05CF9CFA327F}"/>
    <dgm:cxn modelId="{B9535792-C2F9-4BCA-B389-E8DE2663E5BC}" type="presOf" srcId="{9BCC7F79-E959-482A-92FB-05CF9CFA327F}" destId="{0FE9D866-6D96-49C3-8F64-B92D83BCFC0F}" srcOrd="0" destOrd="0" presId="urn:microsoft.com/office/officeart/2005/8/layout/vProcess5"/>
    <dgm:cxn modelId="{1FCFAA95-F169-4EAE-B571-06AAF05F2308}" type="presOf" srcId="{9CCB3231-C9E9-4856-946B-B930E510AFCD}" destId="{A7CD2F23-7D75-46E7-A48D-B089E0A5D165}" srcOrd="0" destOrd="0" presId="urn:microsoft.com/office/officeart/2005/8/layout/vProcess5"/>
    <dgm:cxn modelId="{B78BAA9B-3143-4606-98CF-B61B3DB9CA02}" type="presOf" srcId="{1E340E01-1B59-464B-90F6-76FF4FA36674}" destId="{23EB2D63-6E96-4CBA-A01C-63198F863192}" srcOrd="0" destOrd="0" presId="urn:microsoft.com/office/officeart/2005/8/layout/vProcess5"/>
    <dgm:cxn modelId="{4942B2A4-45DB-4B9D-BB01-A5ED4B336BE0}" type="presOf" srcId="{E471C494-2ECD-4C13-8777-2EEE7FA86342}" destId="{79D90292-459C-4B95-A477-09129C777527}" srcOrd="1" destOrd="0" presId="urn:microsoft.com/office/officeart/2005/8/layout/vProcess5"/>
    <dgm:cxn modelId="{40343CB1-8E38-4CC1-A53D-1CDA4816E1E7}" type="presOf" srcId="{E471C494-2ECD-4C13-8777-2EEE7FA86342}" destId="{2AE16550-304C-4A0C-99E0-FE30F523BE7B}" srcOrd="0" destOrd="0" presId="urn:microsoft.com/office/officeart/2005/8/layout/vProcess5"/>
    <dgm:cxn modelId="{7120FCC4-72F3-449E-B177-A102B5E4E4A9}" type="presOf" srcId="{9ECF68C7-ACBF-4C9D-B5CC-08AC23A135F9}" destId="{3F9E143D-1D2C-434C-B77D-F8E9BC685A56}" srcOrd="0" destOrd="0" presId="urn:microsoft.com/office/officeart/2005/8/layout/vProcess5"/>
    <dgm:cxn modelId="{F5796CD1-D735-4CDB-8F9B-8D1288E61EBC}" type="presOf" srcId="{F4C4A1F6-87D7-4A59-8194-35BE2F57ABFB}" destId="{FC24411C-0022-47D5-B7C0-9BC270342BC1}" srcOrd="1" destOrd="0" presId="urn:microsoft.com/office/officeart/2005/8/layout/vProcess5"/>
    <dgm:cxn modelId="{4D5335E0-EF11-454F-89A2-CAE1EA39C9F1}" type="presOf" srcId="{97878B6A-B957-426E-A805-7F7837B39A23}" destId="{868E43F2-E8F9-4F6B-9C9C-EC2EBFCE2266}" srcOrd="0" destOrd="0" presId="urn:microsoft.com/office/officeart/2005/8/layout/vProcess5"/>
    <dgm:cxn modelId="{2078E07F-9B84-4E41-906F-111A53F79A95}" type="presParOf" srcId="{A7CD2F23-7D75-46E7-A48D-B089E0A5D165}" destId="{101E8BE3-75AA-4195-8F2A-1021872B3B02}" srcOrd="0" destOrd="0" presId="urn:microsoft.com/office/officeart/2005/8/layout/vProcess5"/>
    <dgm:cxn modelId="{62A47720-7561-4F4E-BCE9-78506FBCF237}" type="presParOf" srcId="{A7CD2F23-7D75-46E7-A48D-B089E0A5D165}" destId="{C2187CF3-417B-43A4-B8A8-D41B6C19331C}" srcOrd="1" destOrd="0" presId="urn:microsoft.com/office/officeart/2005/8/layout/vProcess5"/>
    <dgm:cxn modelId="{63BD6E6C-4D51-4089-91DA-BEF4C481CCC9}" type="presParOf" srcId="{A7CD2F23-7D75-46E7-A48D-B089E0A5D165}" destId="{868E43F2-E8F9-4F6B-9C9C-EC2EBFCE2266}" srcOrd="2" destOrd="0" presId="urn:microsoft.com/office/officeart/2005/8/layout/vProcess5"/>
    <dgm:cxn modelId="{C298D953-C65A-424A-9C39-01762C142E6D}" type="presParOf" srcId="{A7CD2F23-7D75-46E7-A48D-B089E0A5D165}" destId="{ADBB86A4-CF99-45A1-BD95-467F92FB59A1}" srcOrd="3" destOrd="0" presId="urn:microsoft.com/office/officeart/2005/8/layout/vProcess5"/>
    <dgm:cxn modelId="{5C2F5E8A-682B-4FC9-B890-CB2B723191FC}" type="presParOf" srcId="{A7CD2F23-7D75-46E7-A48D-B089E0A5D165}" destId="{2AE16550-304C-4A0C-99E0-FE30F523BE7B}" srcOrd="4" destOrd="0" presId="urn:microsoft.com/office/officeart/2005/8/layout/vProcess5"/>
    <dgm:cxn modelId="{BFD6502F-E28D-466B-930A-58D4C33D8864}" type="presParOf" srcId="{A7CD2F23-7D75-46E7-A48D-B089E0A5D165}" destId="{3F9E143D-1D2C-434C-B77D-F8E9BC685A56}" srcOrd="5" destOrd="0" presId="urn:microsoft.com/office/officeart/2005/8/layout/vProcess5"/>
    <dgm:cxn modelId="{3E9C1A71-8856-464F-BB41-434E8C92DD36}" type="presParOf" srcId="{A7CD2F23-7D75-46E7-A48D-B089E0A5D165}" destId="{23EB2D63-6E96-4CBA-A01C-63198F863192}" srcOrd="6" destOrd="0" presId="urn:microsoft.com/office/officeart/2005/8/layout/vProcess5"/>
    <dgm:cxn modelId="{19D6C09A-C2F6-4927-9CCA-7189C6CEA38A}" type="presParOf" srcId="{A7CD2F23-7D75-46E7-A48D-B089E0A5D165}" destId="{0FE9D866-6D96-49C3-8F64-B92D83BCFC0F}" srcOrd="7" destOrd="0" presId="urn:microsoft.com/office/officeart/2005/8/layout/vProcess5"/>
    <dgm:cxn modelId="{0D604E77-2DD5-478F-A467-9F9534A51CCD}" type="presParOf" srcId="{A7CD2F23-7D75-46E7-A48D-B089E0A5D165}" destId="{FC24411C-0022-47D5-B7C0-9BC270342BC1}" srcOrd="8" destOrd="0" presId="urn:microsoft.com/office/officeart/2005/8/layout/vProcess5"/>
    <dgm:cxn modelId="{770E8105-8639-461E-A5F7-848591C855A4}" type="presParOf" srcId="{A7CD2F23-7D75-46E7-A48D-B089E0A5D165}" destId="{ADE69E31-9095-405C-98ED-81F9EB317705}" srcOrd="9" destOrd="0" presId="urn:microsoft.com/office/officeart/2005/8/layout/vProcess5"/>
    <dgm:cxn modelId="{1C377511-3497-4C80-B6CD-5A171F856709}" type="presParOf" srcId="{A7CD2F23-7D75-46E7-A48D-B089E0A5D165}" destId="{61FA2436-C159-44C2-A75D-3D53FD65E4FC}" srcOrd="10" destOrd="0" presId="urn:microsoft.com/office/officeart/2005/8/layout/vProcess5"/>
    <dgm:cxn modelId="{D014B740-C681-4A15-84BF-A2D7E25C656D}" type="presParOf" srcId="{A7CD2F23-7D75-46E7-A48D-B089E0A5D165}" destId="{79D90292-459C-4B95-A477-09129C77752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187CF3-417B-43A4-B8A8-D41B6C19331C}">
      <dsp:nvSpPr>
        <dsp:cNvPr id="0" name=""/>
        <dsp:cNvSpPr/>
      </dsp:nvSpPr>
      <dsp:spPr>
        <a:xfrm>
          <a:off x="0" y="0"/>
          <a:ext cx="3569461" cy="657335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Saisie des factures d'achats/vente</a:t>
          </a:r>
        </a:p>
      </dsp:txBody>
      <dsp:txXfrm>
        <a:off x="19253" y="19253"/>
        <a:ext cx="2804600" cy="618829"/>
      </dsp:txXfrm>
    </dsp:sp>
    <dsp:sp modelId="{868E43F2-E8F9-4F6B-9C9C-EC2EBFCE2266}">
      <dsp:nvSpPr>
        <dsp:cNvPr id="0" name=""/>
        <dsp:cNvSpPr/>
      </dsp:nvSpPr>
      <dsp:spPr>
        <a:xfrm>
          <a:off x="298942" y="776850"/>
          <a:ext cx="3569461" cy="657335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Enregistrement des réglements</a:t>
          </a:r>
        </a:p>
      </dsp:txBody>
      <dsp:txXfrm>
        <a:off x="318195" y="796103"/>
        <a:ext cx="2804745" cy="618829"/>
      </dsp:txXfrm>
    </dsp:sp>
    <dsp:sp modelId="{ADBB86A4-CF99-45A1-BD95-467F92FB59A1}">
      <dsp:nvSpPr>
        <dsp:cNvPr id="0" name=""/>
        <dsp:cNvSpPr/>
      </dsp:nvSpPr>
      <dsp:spPr>
        <a:xfrm>
          <a:off x="593422" y="1553701"/>
          <a:ext cx="3569461" cy="657335"/>
        </a:xfrm>
        <a:prstGeom prst="roundRect">
          <a:avLst>
            <a:gd name="adj" fmla="val 10000"/>
          </a:avLst>
        </a:prstGeom>
        <a:solidFill>
          <a:srgbClr val="92D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Lettrage des comptes de tiers</a:t>
          </a:r>
        </a:p>
      </dsp:txBody>
      <dsp:txXfrm>
        <a:off x="612675" y="1572954"/>
        <a:ext cx="2809207" cy="618829"/>
      </dsp:txXfrm>
    </dsp:sp>
    <dsp:sp modelId="{2AE16550-304C-4A0C-99E0-FE30F523BE7B}">
      <dsp:nvSpPr>
        <dsp:cNvPr id="0" name=""/>
        <dsp:cNvSpPr/>
      </dsp:nvSpPr>
      <dsp:spPr>
        <a:xfrm>
          <a:off x="892365" y="2330551"/>
          <a:ext cx="3569461" cy="657335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Relance impayé</a:t>
          </a:r>
        </a:p>
      </dsp:txBody>
      <dsp:txXfrm>
        <a:off x="911618" y="2349804"/>
        <a:ext cx="2804745" cy="618829"/>
      </dsp:txXfrm>
    </dsp:sp>
    <dsp:sp modelId="{3F9E143D-1D2C-434C-B77D-F8E9BC685A56}">
      <dsp:nvSpPr>
        <dsp:cNvPr id="0" name=""/>
        <dsp:cNvSpPr/>
      </dsp:nvSpPr>
      <dsp:spPr>
        <a:xfrm>
          <a:off x="3142193" y="503458"/>
          <a:ext cx="427267" cy="42726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38328" y="503458"/>
        <a:ext cx="234997" cy="321518"/>
      </dsp:txXfrm>
    </dsp:sp>
    <dsp:sp modelId="{23EB2D63-6E96-4CBA-A01C-63198F863192}">
      <dsp:nvSpPr>
        <dsp:cNvPr id="0" name=""/>
        <dsp:cNvSpPr/>
      </dsp:nvSpPr>
      <dsp:spPr>
        <a:xfrm>
          <a:off x="3441136" y="1280309"/>
          <a:ext cx="427267" cy="42726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37271" y="1280309"/>
        <a:ext cx="234997" cy="321518"/>
      </dsp:txXfrm>
    </dsp:sp>
    <dsp:sp modelId="{0FE9D866-6D96-49C3-8F64-B92D83BCFC0F}">
      <dsp:nvSpPr>
        <dsp:cNvPr id="0" name=""/>
        <dsp:cNvSpPr/>
      </dsp:nvSpPr>
      <dsp:spPr>
        <a:xfrm>
          <a:off x="3735616" y="2057160"/>
          <a:ext cx="427267" cy="42726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3600" kern="1200"/>
        </a:p>
      </dsp:txBody>
      <dsp:txXfrm>
        <a:off x="3831751" y="2057160"/>
        <a:ext cx="234997" cy="3215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2"/>
            <a:ext cx="8825659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93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344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41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1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1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907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588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61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5" y="2667000"/>
            <a:ext cx="294679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1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75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1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3"/>
            <a:ext cx="294005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6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5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2"/>
            <a:ext cx="293440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701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6" y="4827210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317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35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3" y="430215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4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89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88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2861735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41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3" y="2060577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4" y="2056093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0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3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6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6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36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476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83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2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25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7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7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87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1" y="2669687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1" y="2892349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3" y="6092866"/>
            <a:ext cx="993735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20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41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5" y="322529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2" y="295731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983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8825658" cy="634999"/>
          </a:xfrm>
        </p:spPr>
        <p:txBody>
          <a:bodyPr>
            <a:normAutofit/>
          </a:bodyPr>
          <a:lstStyle/>
          <a:p>
            <a:r>
              <a:rPr lang="fr-FR" sz="3200" b="1" dirty="0"/>
              <a:t>Chap. 18bis – Suivi des comptes de tiers</a:t>
            </a:r>
            <a:endParaRPr lang="fr-FR" sz="5400" dirty="0"/>
          </a:p>
        </p:txBody>
      </p:sp>
      <p:sp>
        <p:nvSpPr>
          <p:cNvPr id="5" name="Rectangle 4"/>
          <p:cNvSpPr/>
          <p:nvPr/>
        </p:nvSpPr>
        <p:spPr>
          <a:xfrm>
            <a:off x="4707224" y="901699"/>
            <a:ext cx="26805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tabLst>
                <a:tab pos="179705" algn="l"/>
                <a:tab pos="539750" algn="l"/>
                <a:tab pos="899795" algn="l"/>
                <a:tab pos="1259840" algn="l"/>
                <a:tab pos="1619885" algn="l"/>
                <a:tab pos="1979930" algn="l"/>
                <a:tab pos="2339975" algn="l"/>
                <a:tab pos="2700020" algn="l"/>
                <a:tab pos="3060065" algn="l"/>
                <a:tab pos="3420110" algn="l"/>
              </a:tabLst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</a:rPr>
              <a:t>Problématique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C6113-832D-4EB1-A15C-A82BE01559B0}"/>
              </a:ext>
            </a:extLst>
          </p:cNvPr>
          <p:cNvSpPr/>
          <p:nvPr/>
        </p:nvSpPr>
        <p:spPr>
          <a:xfrm>
            <a:off x="334433" y="2159854"/>
            <a:ext cx="627672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les travaux précédents vous avez enregistré les achats auprès des fournisseurs et de ventes faites aux clients puis les règlements et encaissements bancaires.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ce chapitre vous allez réaliser le lettrage des comptes clients et fournisseurs. Ce qui permettra de faire ensuite une relance des clients en retard de paiement.</a:t>
            </a:r>
          </a:p>
          <a:p>
            <a:pPr algn="just">
              <a:spcAft>
                <a:spcPts val="0"/>
              </a:spcAf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70EB60AB-C8AC-4060-85A9-8E12A94AAE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0220367"/>
              </p:ext>
            </p:extLst>
          </p:nvPr>
        </p:nvGraphicFramePr>
        <p:xfrm>
          <a:off x="7001933" y="2113279"/>
          <a:ext cx="4461827" cy="298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98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201</TotalTime>
  <Words>82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Chap. 18bis – Suivi des comptes de tiers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31</cp:revision>
  <dcterms:created xsi:type="dcterms:W3CDTF">2014-01-14T07:42:30Z</dcterms:created>
  <dcterms:modified xsi:type="dcterms:W3CDTF">2023-03-19T13:20:58Z</dcterms:modified>
</cp:coreProperties>
</file>