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D4FE18-0460-A84E-A453-3BFB431037F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87993E-9EA1-CE48-87E6-1CE5B115807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9867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0617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7571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8319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0141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60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255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7144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6804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2135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1560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48094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2501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706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923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9459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4430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3260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19/03/2023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890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" y="1"/>
            <a:ext cx="10371667" cy="612558"/>
          </a:xfrm>
        </p:spPr>
        <p:txBody>
          <a:bodyPr>
            <a:noAutofit/>
          </a:bodyPr>
          <a:lstStyle/>
          <a:p>
            <a:r>
              <a:rPr lang="fr-FR" sz="3200" b="1" dirty="0">
                <a:latin typeface="Arial" panose="020B0604020202020204" pitchFamily="34" charset="0"/>
                <a:cs typeface="Arial" panose="020B0604020202020204" pitchFamily="34" charset="0"/>
              </a:rPr>
              <a:t>Chap. 18 – Suivre les comptes de tiers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0" y="612559"/>
            <a:ext cx="8299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fr-FR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Lettrage</a:t>
            </a:r>
            <a:endParaRPr lang="fr-FR" sz="2800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2530BF1-60F4-4C24-AC61-B3ED763D4FD4}"/>
              </a:ext>
            </a:extLst>
          </p:cNvPr>
          <p:cNvSpPr/>
          <p:nvPr/>
        </p:nvSpPr>
        <p:spPr>
          <a:xfrm>
            <a:off x="342185" y="1423022"/>
            <a:ext cx="11315700" cy="1810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 algn="just">
              <a:spcBef>
                <a:spcPts val="1200"/>
              </a:spcBef>
              <a:spcAft>
                <a:spcPts val="200"/>
              </a:spcAft>
              <a:tabLst>
                <a:tab pos="4839335" algn="l"/>
                <a:tab pos="5469890" algn="l"/>
              </a:tabLs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lettrage consiste à contrôler les factures qui ont été réglées. Ce travail est réalisé à partir des comptes clients ou fournisseurs. Chaque fois qu’une facture est acquittée, la facture et le règlement correspondant sont identifiés par des lettres.</a:t>
            </a:r>
          </a:p>
          <a:p>
            <a:pPr marL="71755" algn="just">
              <a:spcBef>
                <a:spcPts val="1200"/>
              </a:spcBef>
              <a:spcAft>
                <a:spcPts val="600"/>
              </a:spcAft>
              <a:tabLst>
                <a:tab pos="4839335" algn="l"/>
                <a:tab pos="5469890" algn="l"/>
              </a:tabLs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Attention une facture peut être réglée en plusieurs fois et un règlement peut regrouper plusieurs factures.</a:t>
            </a:r>
          </a:p>
        </p:txBody>
      </p:sp>
      <p:pic>
        <p:nvPicPr>
          <p:cNvPr id="5" name="Image 4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9B514928-C06C-4E8D-B14B-B62FE084B0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24851" y="3381981"/>
            <a:ext cx="6584549" cy="2362651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9B6B8344-9195-44EA-8D4B-06D16321A2C1}"/>
              </a:ext>
            </a:extLst>
          </p:cNvPr>
          <p:cNvSpPr/>
          <p:nvPr/>
        </p:nvSpPr>
        <p:spPr>
          <a:xfrm>
            <a:off x="266700" y="3677491"/>
            <a:ext cx="4559300" cy="21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755">
              <a:spcBef>
                <a:spcPts val="600"/>
              </a:spcBef>
              <a:spcAft>
                <a:spcPts val="200"/>
              </a:spcAft>
              <a:tabLst>
                <a:tab pos="4839335" algn="l"/>
                <a:tab pos="5469890" algn="l"/>
              </a:tabLst>
            </a:pPr>
            <a:r>
              <a:rPr lang="fr-FR" sz="20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Cette opération met en évidence les factures non lettrées qui ne sont donc pas payées. </a:t>
            </a:r>
          </a:p>
          <a:p>
            <a:pPr marL="71755" algn="ctr">
              <a:spcBef>
                <a:spcPts val="1800"/>
              </a:spcBef>
              <a:spcAft>
                <a:spcPts val="200"/>
              </a:spcAft>
              <a:tabLst>
                <a:tab pos="4839335" algn="l"/>
                <a:tab pos="5469890" algn="l"/>
              </a:tabLst>
            </a:pPr>
            <a:r>
              <a:rPr lang="fr-FR" sz="20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lettrage est en générale réalisé avant une opération de relance des impayés.</a:t>
            </a:r>
          </a:p>
        </p:txBody>
      </p:sp>
    </p:spTree>
    <p:extLst>
      <p:ext uri="{BB962C8B-B14F-4D97-AF65-F5344CB8AC3E}">
        <p14:creationId xmlns:p14="http://schemas.microsoft.com/office/powerpoint/2010/main" val="138864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200</TotalTime>
  <Words>102</Words>
  <Application>Microsoft Office PowerPoint</Application>
  <PresentationFormat>Grand écran</PresentationFormat>
  <Paragraphs>6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Wingdings 3</vt:lpstr>
      <vt:lpstr>Ion</vt:lpstr>
      <vt:lpstr>Chap. 18 – Suivre les comptes de tiers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38</cp:revision>
  <dcterms:created xsi:type="dcterms:W3CDTF">2014-01-14T07:42:30Z</dcterms:created>
  <dcterms:modified xsi:type="dcterms:W3CDTF">2023-03-19T12:52:54Z</dcterms:modified>
</cp:coreProperties>
</file>