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4"/>
  </p:notesMasterIdLst>
  <p:sldIdLst>
    <p:sldId id="259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61B7F-D679-3747-9DB1-DB9CA310B245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13A3A-BABD-B24A-8E3D-9E8F09C607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873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61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571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31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014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605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255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144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68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13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56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809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501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70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92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459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43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26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B14B23-EBBB-4FF8-A86F-057ABCCE629C}" type="datetimeFigureOut">
              <a:rPr lang="fr-FR" smtClean="0"/>
              <a:t>19/03/2023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4C07D-E8DA-4633-BC68-D66A8E810D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1890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" y="1"/>
            <a:ext cx="10371667" cy="612558"/>
          </a:xfrm>
        </p:spPr>
        <p:txBody>
          <a:bodyPr>
            <a:no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Chap. 18 – Suivre les comptes de tiers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0" y="612559"/>
            <a:ext cx="908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Source d’information clients et fournisseurs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1F0EF1-10DC-473F-8D27-11BB8B89D23B}"/>
              </a:ext>
            </a:extLst>
          </p:cNvPr>
          <p:cNvSpPr/>
          <p:nvPr/>
        </p:nvSpPr>
        <p:spPr>
          <a:xfrm>
            <a:off x="152400" y="1420969"/>
            <a:ext cx="1203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755">
              <a:spcBef>
                <a:spcPts val="200"/>
              </a:spcBef>
              <a:tabLst>
                <a:tab pos="4839335" algn="l"/>
                <a:tab pos="5469890" algn="l"/>
              </a:tabLs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 sein de l’entreprise les principaux supports d’informations sont les comptes clients et fournisseurs. </a:t>
            </a:r>
          </a:p>
        </p:txBody>
      </p:sp>
      <p:pic>
        <p:nvPicPr>
          <p:cNvPr id="7" name="Image 6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ED7B5066-B204-403B-B1A3-5664773A1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50" y="2153175"/>
            <a:ext cx="5407057" cy="2676402"/>
          </a:xfrm>
          <a:prstGeom prst="rect">
            <a:avLst/>
          </a:prstGeom>
        </p:spPr>
      </p:pic>
      <p:pic>
        <p:nvPicPr>
          <p:cNvPr id="9" name="Image 8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4017A70C-4CB1-48BC-A619-503BD568F8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005" y="2153175"/>
            <a:ext cx="5553444" cy="288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24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" y="1"/>
            <a:ext cx="10371667" cy="612558"/>
          </a:xfrm>
        </p:spPr>
        <p:txBody>
          <a:bodyPr>
            <a:noAutofit/>
          </a:bodyPr>
          <a:lstStyle/>
          <a:p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Chap. 18 – Suivre les comptes de tiers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0" y="612559"/>
            <a:ext cx="9080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Source d’information clients et fournisseurs</a:t>
            </a:r>
            <a:endParaRPr lang="fr-FR" sz="28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E0464E2-13ED-45CF-B8DE-485FFEBB3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2286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9" name="Image 21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EF0C06D5-FAA6-4478-BCDF-FCEB97EF63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939" y="1135779"/>
            <a:ext cx="4645823" cy="5467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>
            <a:extLst>
              <a:ext uri="{FF2B5EF4-FFF2-40B4-BE49-F238E27FC236}">
                <a16:creationId xmlns:a16="http://schemas.microsoft.com/office/drawing/2014/main" id="{C1398DEE-1F48-49CC-B1EF-9083CEE88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238" y="2037573"/>
            <a:ext cx="5925987" cy="298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1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relevé bancaire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1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récapitule les règlements des clients et des fournisseurs. </a:t>
            </a:r>
            <a:endParaRPr kumimoji="0" lang="fr-FR" altLang="fr-FR" sz="2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À ce titre il permet de réaliser des contrôles de paiement concernant la validité des montants enregistrés et la réalité des mouvements réalisés.</a:t>
            </a:r>
            <a:endParaRPr kumimoji="0" lang="fr-FR" altLang="fr-FR" sz="22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8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185</TotalTime>
  <Words>84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Ion</vt:lpstr>
      <vt:lpstr>Chap. 18 – Suivre les comptes de tiers</vt:lpstr>
      <vt:lpstr>Chap. 18 – Suivre les comptes de tiers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</dc:title>
  <dc:creator>Claude Terrier</dc:creator>
  <cp:lastModifiedBy>Claude Terrier</cp:lastModifiedBy>
  <cp:revision>39</cp:revision>
  <dcterms:created xsi:type="dcterms:W3CDTF">2014-01-14T07:42:30Z</dcterms:created>
  <dcterms:modified xsi:type="dcterms:W3CDTF">2023-03-19T12:51:36Z</dcterms:modified>
</cp:coreProperties>
</file>