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22D288-BE3E-49D9-A19D-5ABCDFD1C5B2}" type="doc">
      <dgm:prSet loTypeId="urn:microsoft.com/office/officeart/2009/3/layout/HorizontalOrganizationChart" loCatId="hierarchy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208246FB-E421-47E7-AC74-DAC2A9A9DC6E}">
      <dgm:prSet phldrT="[Texte]"/>
      <dgm:spPr/>
      <dgm:t>
        <a:bodyPr/>
        <a:lstStyle/>
        <a:p>
          <a:pPr algn="ctr"/>
          <a:r>
            <a:rPr lang="fr-FR" b="1"/>
            <a:t>Ventes</a:t>
          </a:r>
        </a:p>
      </dgm:t>
    </dgm:pt>
    <dgm:pt modelId="{30CDB301-EE80-4DE6-B852-E772E630240D}" type="parTrans" cxnId="{B3BC9B3C-CBB9-4225-9F84-B0CD76DB2D52}">
      <dgm:prSet/>
      <dgm:spPr/>
      <dgm:t>
        <a:bodyPr/>
        <a:lstStyle/>
        <a:p>
          <a:pPr algn="ctr"/>
          <a:endParaRPr lang="fr-FR" b="1"/>
        </a:p>
      </dgm:t>
    </dgm:pt>
    <dgm:pt modelId="{16DD6D7E-5F63-4B30-B050-620577C971E3}" type="sibTrans" cxnId="{B3BC9B3C-CBB9-4225-9F84-B0CD76DB2D52}">
      <dgm:prSet/>
      <dgm:spPr/>
      <dgm:t>
        <a:bodyPr/>
        <a:lstStyle/>
        <a:p>
          <a:pPr algn="ctr"/>
          <a:endParaRPr lang="fr-FR" b="1"/>
        </a:p>
      </dgm:t>
    </dgm:pt>
    <dgm:pt modelId="{2A50D769-DFB6-4A3C-9FE9-06F16FDF3782}">
      <dgm:prSet phldrT="[Texte]"/>
      <dgm:spPr/>
      <dgm:t>
        <a:bodyPr/>
        <a:lstStyle/>
        <a:p>
          <a:pPr algn="ctr"/>
          <a:r>
            <a:rPr lang="fr-FR" b="1"/>
            <a:t>Recettes</a:t>
          </a:r>
        </a:p>
      </dgm:t>
    </dgm:pt>
    <dgm:pt modelId="{0CB87D78-3F7D-4A50-A3E8-24EF6187DFCA}" type="parTrans" cxnId="{641EA30F-D496-45B0-82D9-A515EA1A82F1}">
      <dgm:prSet/>
      <dgm:spPr>
        <a:ln>
          <a:headEnd type="none" w="med" len="med"/>
          <a:tailEnd type="triangle" w="med" len="med"/>
        </a:ln>
      </dgm:spPr>
      <dgm:t>
        <a:bodyPr/>
        <a:lstStyle/>
        <a:p>
          <a:pPr algn="ctr"/>
          <a:endParaRPr lang="fr-FR" b="1"/>
        </a:p>
      </dgm:t>
    </dgm:pt>
    <dgm:pt modelId="{11B646B8-48E0-4662-B14B-864592AC6EE8}" type="sibTrans" cxnId="{641EA30F-D496-45B0-82D9-A515EA1A82F1}">
      <dgm:prSet/>
      <dgm:spPr/>
      <dgm:t>
        <a:bodyPr/>
        <a:lstStyle/>
        <a:p>
          <a:pPr algn="ctr"/>
          <a:endParaRPr lang="fr-FR" b="1"/>
        </a:p>
      </dgm:t>
    </dgm:pt>
    <dgm:pt modelId="{8625D298-D9F4-4142-9F65-94953A94BBBD}">
      <dgm:prSet phldrT="[Texte]"/>
      <dgm:spPr/>
      <dgm:t>
        <a:bodyPr/>
        <a:lstStyle/>
        <a:p>
          <a:pPr algn="ctr"/>
          <a:r>
            <a:rPr lang="fr-FR" b="1"/>
            <a:t>Fournisseurs</a:t>
          </a:r>
        </a:p>
      </dgm:t>
    </dgm:pt>
    <dgm:pt modelId="{1704282F-9CC2-4755-B000-433763D41693}" type="parTrans" cxnId="{7AB91D43-A155-4831-AFCB-0A3ACCF60F8F}">
      <dgm:prSet/>
      <dgm:spPr>
        <a:ln>
          <a:headEnd type="none" w="med" len="med"/>
          <a:tailEnd type="triangle" w="med" len="med"/>
        </a:ln>
      </dgm:spPr>
      <dgm:t>
        <a:bodyPr/>
        <a:lstStyle/>
        <a:p>
          <a:pPr algn="ctr"/>
          <a:endParaRPr lang="fr-FR" b="1"/>
        </a:p>
      </dgm:t>
    </dgm:pt>
    <dgm:pt modelId="{A53B7103-74AA-4C0D-96FD-41C8B3B3ED5D}" type="sibTrans" cxnId="{7AB91D43-A155-4831-AFCB-0A3ACCF60F8F}">
      <dgm:prSet/>
      <dgm:spPr/>
      <dgm:t>
        <a:bodyPr/>
        <a:lstStyle/>
        <a:p>
          <a:pPr algn="ctr"/>
          <a:endParaRPr lang="fr-FR" b="1"/>
        </a:p>
      </dgm:t>
    </dgm:pt>
    <dgm:pt modelId="{5942E2F4-B768-40BA-8344-00ABBFE231B0}">
      <dgm:prSet phldrT="[Texte]"/>
      <dgm:spPr/>
      <dgm:t>
        <a:bodyPr/>
        <a:lstStyle/>
        <a:p>
          <a:pPr algn="ctr"/>
          <a:r>
            <a:rPr lang="fr-FR" b="1"/>
            <a:t>Paiement</a:t>
          </a:r>
          <a:endParaRPr lang="fr-FR" b="1" dirty="0"/>
        </a:p>
      </dgm:t>
    </dgm:pt>
    <dgm:pt modelId="{51B8DB24-9084-4399-AD86-2A62DDB1C1CE}" type="parTrans" cxnId="{806C4BB0-F22D-42B4-97C1-DE8AAF7488C9}">
      <dgm:prSet/>
      <dgm:spPr>
        <a:ln>
          <a:headEnd type="none" w="med" len="med"/>
          <a:tailEnd type="triangle" w="med" len="med"/>
        </a:ln>
      </dgm:spPr>
      <dgm:t>
        <a:bodyPr/>
        <a:lstStyle/>
        <a:p>
          <a:pPr algn="ctr"/>
          <a:endParaRPr lang="fr-FR" b="1"/>
        </a:p>
      </dgm:t>
    </dgm:pt>
    <dgm:pt modelId="{23C086AF-F3CC-4E57-A49D-A3A6F25E939F}" type="sibTrans" cxnId="{806C4BB0-F22D-42B4-97C1-DE8AAF7488C9}">
      <dgm:prSet/>
      <dgm:spPr/>
      <dgm:t>
        <a:bodyPr/>
        <a:lstStyle/>
        <a:p>
          <a:pPr algn="ctr"/>
          <a:endParaRPr lang="fr-FR" b="1"/>
        </a:p>
      </dgm:t>
    </dgm:pt>
    <dgm:pt modelId="{D6AEE950-7BF4-4BF0-BA5E-008CE29BE357}">
      <dgm:prSet phldrT="[Texte]"/>
      <dgm:spPr/>
      <dgm:t>
        <a:bodyPr/>
        <a:lstStyle/>
        <a:p>
          <a:pPr algn="ctr"/>
          <a:r>
            <a:rPr lang="fr-FR" b="1"/>
            <a:t>Salariés</a:t>
          </a:r>
        </a:p>
      </dgm:t>
    </dgm:pt>
    <dgm:pt modelId="{35DFEE0D-E238-468D-ACF0-535CA96C8BB5}" type="parTrans" cxnId="{A50F3C70-698F-4BAE-814D-48C1C621E8D3}">
      <dgm:prSet/>
      <dgm:spPr>
        <a:ln>
          <a:headEnd type="none" w="med" len="med"/>
          <a:tailEnd type="triangle" w="med" len="med"/>
        </a:ln>
      </dgm:spPr>
      <dgm:t>
        <a:bodyPr/>
        <a:lstStyle/>
        <a:p>
          <a:pPr algn="ctr"/>
          <a:endParaRPr lang="fr-FR" b="1"/>
        </a:p>
      </dgm:t>
    </dgm:pt>
    <dgm:pt modelId="{0C1A6C6E-D75A-4076-90AF-EBB9917508B9}" type="sibTrans" cxnId="{A50F3C70-698F-4BAE-814D-48C1C621E8D3}">
      <dgm:prSet/>
      <dgm:spPr/>
      <dgm:t>
        <a:bodyPr/>
        <a:lstStyle/>
        <a:p>
          <a:pPr algn="ctr"/>
          <a:endParaRPr lang="fr-FR" b="1"/>
        </a:p>
      </dgm:t>
    </dgm:pt>
    <dgm:pt modelId="{B628D59B-1CB0-4037-9F26-2001927580D5}">
      <dgm:prSet phldrT="[Texte]"/>
      <dgm:spPr/>
      <dgm:t>
        <a:bodyPr/>
        <a:lstStyle/>
        <a:p>
          <a:pPr algn="ctr"/>
          <a:r>
            <a:rPr lang="fr-FR" b="1" dirty="0">
              <a:latin typeface="Arial" panose="020B0604020202020204" pitchFamily="34" charset="0"/>
              <a:cs typeface="Arial" panose="020B0604020202020204" pitchFamily="34" charset="0"/>
            </a:rPr>
            <a:t>É</a:t>
          </a:r>
          <a:r>
            <a:rPr lang="fr-FR" b="1" dirty="0"/>
            <a:t>tat, Urssaf..</a:t>
          </a:r>
        </a:p>
      </dgm:t>
    </dgm:pt>
    <dgm:pt modelId="{29EE2A05-CF56-4E22-BF7E-3C3BFCFB80E6}" type="parTrans" cxnId="{8CACE57E-2886-4451-95DA-D539229F8039}">
      <dgm:prSet/>
      <dgm:spPr>
        <a:ln>
          <a:headEnd type="none" w="med" len="med"/>
          <a:tailEnd type="triangle" w="med" len="med"/>
        </a:ln>
      </dgm:spPr>
      <dgm:t>
        <a:bodyPr/>
        <a:lstStyle/>
        <a:p>
          <a:pPr algn="ctr"/>
          <a:endParaRPr lang="fr-FR" b="1"/>
        </a:p>
      </dgm:t>
    </dgm:pt>
    <dgm:pt modelId="{7B500FEA-19B1-4263-8EE9-11E3D3787466}" type="sibTrans" cxnId="{8CACE57E-2886-4451-95DA-D539229F8039}">
      <dgm:prSet/>
      <dgm:spPr/>
      <dgm:t>
        <a:bodyPr/>
        <a:lstStyle/>
        <a:p>
          <a:pPr algn="ctr"/>
          <a:endParaRPr lang="fr-FR" b="1"/>
        </a:p>
      </dgm:t>
    </dgm:pt>
    <dgm:pt modelId="{B36C2A79-DA94-4981-B198-2D87A853CE3A}">
      <dgm:prSet phldrT="[Texte]"/>
      <dgm:spPr/>
      <dgm:t>
        <a:bodyPr/>
        <a:lstStyle/>
        <a:p>
          <a:pPr algn="ctr"/>
          <a:r>
            <a:rPr lang="fr-FR" b="1"/>
            <a:t>Actionnaires</a:t>
          </a:r>
        </a:p>
      </dgm:t>
    </dgm:pt>
    <dgm:pt modelId="{F60D9528-8B9B-48AC-B10E-D8443EF5F13B}" type="parTrans" cxnId="{041CA111-C9C3-4089-B775-F8B7E164CB3B}">
      <dgm:prSet/>
      <dgm:spPr>
        <a:ln>
          <a:headEnd type="none" w="med" len="med"/>
          <a:tailEnd type="triangle" w="med" len="med"/>
        </a:ln>
      </dgm:spPr>
      <dgm:t>
        <a:bodyPr/>
        <a:lstStyle/>
        <a:p>
          <a:pPr algn="ctr"/>
          <a:endParaRPr lang="fr-FR" b="1"/>
        </a:p>
      </dgm:t>
    </dgm:pt>
    <dgm:pt modelId="{BE8BB6F2-F1A2-4828-B36E-B969457A91A2}" type="sibTrans" cxnId="{041CA111-C9C3-4089-B775-F8B7E164CB3B}">
      <dgm:prSet/>
      <dgm:spPr/>
      <dgm:t>
        <a:bodyPr/>
        <a:lstStyle/>
        <a:p>
          <a:pPr algn="ctr"/>
          <a:endParaRPr lang="fr-FR" b="1"/>
        </a:p>
      </dgm:t>
    </dgm:pt>
    <dgm:pt modelId="{0E412528-035A-43FB-B168-58E2D785F54C}">
      <dgm:prSet phldrT="[Texte]"/>
      <dgm:spPr/>
      <dgm:t>
        <a:bodyPr/>
        <a:lstStyle/>
        <a:p>
          <a:pPr algn="ctr"/>
          <a:r>
            <a:rPr lang="fr-FR" b="1"/>
            <a:t>Banquiers</a:t>
          </a:r>
        </a:p>
      </dgm:t>
    </dgm:pt>
    <dgm:pt modelId="{5B6EE189-4E15-4D62-8F86-12AD3E3D5411}" type="parTrans" cxnId="{EF0FDFFE-7342-4729-8D3E-016FFFB7AF3D}">
      <dgm:prSet/>
      <dgm:spPr>
        <a:ln>
          <a:headEnd type="none" w="med" len="med"/>
          <a:tailEnd type="triangle" w="med" len="med"/>
        </a:ln>
      </dgm:spPr>
      <dgm:t>
        <a:bodyPr/>
        <a:lstStyle/>
        <a:p>
          <a:endParaRPr lang="fr-FR"/>
        </a:p>
      </dgm:t>
    </dgm:pt>
    <dgm:pt modelId="{9B6708F2-C6E1-4084-A25E-338C0F3DA378}" type="sibTrans" cxnId="{EF0FDFFE-7342-4729-8D3E-016FFFB7AF3D}">
      <dgm:prSet/>
      <dgm:spPr/>
      <dgm:t>
        <a:bodyPr/>
        <a:lstStyle/>
        <a:p>
          <a:endParaRPr lang="fr-FR"/>
        </a:p>
      </dgm:t>
    </dgm:pt>
    <dgm:pt modelId="{B24C932D-E8DC-4887-B016-17678300586F}" type="pres">
      <dgm:prSet presAssocID="{7422D288-BE3E-49D9-A19D-5ABCDFD1C5B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CD1D8C7-705A-4BDC-8881-F0669B35CF8B}" type="pres">
      <dgm:prSet presAssocID="{208246FB-E421-47E7-AC74-DAC2A9A9DC6E}" presName="hierRoot1" presStyleCnt="0">
        <dgm:presLayoutVars>
          <dgm:hierBranch val="init"/>
        </dgm:presLayoutVars>
      </dgm:prSet>
      <dgm:spPr/>
    </dgm:pt>
    <dgm:pt modelId="{40E229F9-5DEB-4CF7-9564-A4DDCD9431A3}" type="pres">
      <dgm:prSet presAssocID="{208246FB-E421-47E7-AC74-DAC2A9A9DC6E}" presName="rootComposite1" presStyleCnt="0"/>
      <dgm:spPr/>
    </dgm:pt>
    <dgm:pt modelId="{9AF90059-67CA-4D59-8E3C-0ECFA49229BF}" type="pres">
      <dgm:prSet presAssocID="{208246FB-E421-47E7-AC74-DAC2A9A9DC6E}" presName="rootText1" presStyleLbl="node0" presStyleIdx="0" presStyleCnt="1">
        <dgm:presLayoutVars>
          <dgm:chPref val="3"/>
        </dgm:presLayoutVars>
      </dgm:prSet>
      <dgm:spPr/>
    </dgm:pt>
    <dgm:pt modelId="{F43E1141-C4F1-4DF5-9090-FBC6DEEE322D}" type="pres">
      <dgm:prSet presAssocID="{208246FB-E421-47E7-AC74-DAC2A9A9DC6E}" presName="rootConnector1" presStyleLbl="node1" presStyleIdx="0" presStyleCnt="0"/>
      <dgm:spPr/>
    </dgm:pt>
    <dgm:pt modelId="{34E2F667-2C60-4334-AD3D-7F8A5E167D39}" type="pres">
      <dgm:prSet presAssocID="{208246FB-E421-47E7-AC74-DAC2A9A9DC6E}" presName="hierChild2" presStyleCnt="0"/>
      <dgm:spPr/>
    </dgm:pt>
    <dgm:pt modelId="{B0171CD7-0379-450A-B8E8-15FE56375726}" type="pres">
      <dgm:prSet presAssocID="{0CB87D78-3F7D-4A50-A3E8-24EF6187DFCA}" presName="Name64" presStyleLbl="parChTrans1D2" presStyleIdx="0" presStyleCnt="1"/>
      <dgm:spPr/>
    </dgm:pt>
    <dgm:pt modelId="{A7475B74-4A44-40C7-828C-14A309E284A5}" type="pres">
      <dgm:prSet presAssocID="{2A50D769-DFB6-4A3C-9FE9-06F16FDF3782}" presName="hierRoot2" presStyleCnt="0">
        <dgm:presLayoutVars>
          <dgm:hierBranch val="init"/>
        </dgm:presLayoutVars>
      </dgm:prSet>
      <dgm:spPr/>
    </dgm:pt>
    <dgm:pt modelId="{D7A17EAF-EDD2-49A5-9B5D-3D435BA0E424}" type="pres">
      <dgm:prSet presAssocID="{2A50D769-DFB6-4A3C-9FE9-06F16FDF3782}" presName="rootComposite" presStyleCnt="0"/>
      <dgm:spPr/>
    </dgm:pt>
    <dgm:pt modelId="{CD99225E-FC85-49D5-94A7-4CF7B94F902E}" type="pres">
      <dgm:prSet presAssocID="{2A50D769-DFB6-4A3C-9FE9-06F16FDF3782}" presName="rootText" presStyleLbl="node2" presStyleIdx="0" presStyleCnt="1">
        <dgm:presLayoutVars>
          <dgm:chPref val="3"/>
        </dgm:presLayoutVars>
      </dgm:prSet>
      <dgm:spPr/>
    </dgm:pt>
    <dgm:pt modelId="{8DA4321F-92D5-406A-B8C5-5A25ADD761D8}" type="pres">
      <dgm:prSet presAssocID="{2A50D769-DFB6-4A3C-9FE9-06F16FDF3782}" presName="rootConnector" presStyleLbl="node2" presStyleIdx="0" presStyleCnt="1"/>
      <dgm:spPr/>
    </dgm:pt>
    <dgm:pt modelId="{2B5BECB2-E640-4E86-BAD7-D7CD7F7CD813}" type="pres">
      <dgm:prSet presAssocID="{2A50D769-DFB6-4A3C-9FE9-06F16FDF3782}" presName="hierChild4" presStyleCnt="0"/>
      <dgm:spPr/>
    </dgm:pt>
    <dgm:pt modelId="{98BA7C6A-DDCB-458D-B118-DDF458961035}" type="pres">
      <dgm:prSet presAssocID="{51B8DB24-9084-4399-AD86-2A62DDB1C1CE}" presName="Name64" presStyleLbl="parChTrans1D3" presStyleIdx="0" presStyleCnt="1"/>
      <dgm:spPr/>
    </dgm:pt>
    <dgm:pt modelId="{F288F575-F257-41BF-BA10-55EE2EA78DAC}" type="pres">
      <dgm:prSet presAssocID="{5942E2F4-B768-40BA-8344-00ABBFE231B0}" presName="hierRoot2" presStyleCnt="0">
        <dgm:presLayoutVars>
          <dgm:hierBranch val="init"/>
        </dgm:presLayoutVars>
      </dgm:prSet>
      <dgm:spPr/>
    </dgm:pt>
    <dgm:pt modelId="{18B56EF4-DB60-43F6-80BA-002729203BC4}" type="pres">
      <dgm:prSet presAssocID="{5942E2F4-B768-40BA-8344-00ABBFE231B0}" presName="rootComposite" presStyleCnt="0"/>
      <dgm:spPr/>
    </dgm:pt>
    <dgm:pt modelId="{74859088-08FF-4F60-9440-833E0A2C57A4}" type="pres">
      <dgm:prSet presAssocID="{5942E2F4-B768-40BA-8344-00ABBFE231B0}" presName="rootText" presStyleLbl="node3" presStyleIdx="0" presStyleCnt="1">
        <dgm:presLayoutVars>
          <dgm:chPref val="3"/>
        </dgm:presLayoutVars>
      </dgm:prSet>
      <dgm:spPr/>
    </dgm:pt>
    <dgm:pt modelId="{1D992D62-3CFA-45F4-B545-F5CF3A0AC15A}" type="pres">
      <dgm:prSet presAssocID="{5942E2F4-B768-40BA-8344-00ABBFE231B0}" presName="rootConnector" presStyleLbl="node3" presStyleIdx="0" presStyleCnt="1"/>
      <dgm:spPr/>
    </dgm:pt>
    <dgm:pt modelId="{0E36DDD9-001A-45D1-99AF-6536573DE345}" type="pres">
      <dgm:prSet presAssocID="{5942E2F4-B768-40BA-8344-00ABBFE231B0}" presName="hierChild4" presStyleCnt="0"/>
      <dgm:spPr/>
    </dgm:pt>
    <dgm:pt modelId="{0983ACB8-B6AB-4BAC-A101-71904E799E1E}" type="pres">
      <dgm:prSet presAssocID="{1704282F-9CC2-4755-B000-433763D41693}" presName="Name64" presStyleLbl="parChTrans1D4" presStyleIdx="0" presStyleCnt="5"/>
      <dgm:spPr/>
    </dgm:pt>
    <dgm:pt modelId="{8B8A08BF-588B-46C7-986A-F6E710587AA8}" type="pres">
      <dgm:prSet presAssocID="{8625D298-D9F4-4142-9F65-94953A94BBBD}" presName="hierRoot2" presStyleCnt="0">
        <dgm:presLayoutVars>
          <dgm:hierBranch val="init"/>
        </dgm:presLayoutVars>
      </dgm:prSet>
      <dgm:spPr/>
    </dgm:pt>
    <dgm:pt modelId="{80EE3664-870A-4E77-898D-7D9416B65F57}" type="pres">
      <dgm:prSet presAssocID="{8625D298-D9F4-4142-9F65-94953A94BBBD}" presName="rootComposite" presStyleCnt="0"/>
      <dgm:spPr/>
    </dgm:pt>
    <dgm:pt modelId="{0FE04CAF-AF1F-4A35-8263-F7CBA03B53DD}" type="pres">
      <dgm:prSet presAssocID="{8625D298-D9F4-4142-9F65-94953A94BBBD}" presName="rootText" presStyleLbl="node4" presStyleIdx="0" presStyleCnt="5">
        <dgm:presLayoutVars>
          <dgm:chPref val="3"/>
        </dgm:presLayoutVars>
      </dgm:prSet>
      <dgm:spPr/>
    </dgm:pt>
    <dgm:pt modelId="{06110151-1279-4AFD-B740-41916EB78642}" type="pres">
      <dgm:prSet presAssocID="{8625D298-D9F4-4142-9F65-94953A94BBBD}" presName="rootConnector" presStyleLbl="node4" presStyleIdx="0" presStyleCnt="5"/>
      <dgm:spPr/>
    </dgm:pt>
    <dgm:pt modelId="{2898DC5F-C3AF-4D19-B499-2FC0901E1BA9}" type="pres">
      <dgm:prSet presAssocID="{8625D298-D9F4-4142-9F65-94953A94BBBD}" presName="hierChild4" presStyleCnt="0"/>
      <dgm:spPr/>
    </dgm:pt>
    <dgm:pt modelId="{1F963771-EE7A-4279-85A5-6CE7A67F4499}" type="pres">
      <dgm:prSet presAssocID="{8625D298-D9F4-4142-9F65-94953A94BBBD}" presName="hierChild5" presStyleCnt="0"/>
      <dgm:spPr/>
    </dgm:pt>
    <dgm:pt modelId="{422B5554-8E81-4A12-9F47-8E05FA7E0B01}" type="pres">
      <dgm:prSet presAssocID="{35DFEE0D-E238-468D-ACF0-535CA96C8BB5}" presName="Name64" presStyleLbl="parChTrans1D4" presStyleIdx="1" presStyleCnt="5"/>
      <dgm:spPr/>
    </dgm:pt>
    <dgm:pt modelId="{28EA5FD6-3CF7-4598-B7BD-EDCB4675CAD7}" type="pres">
      <dgm:prSet presAssocID="{D6AEE950-7BF4-4BF0-BA5E-008CE29BE357}" presName="hierRoot2" presStyleCnt="0">
        <dgm:presLayoutVars>
          <dgm:hierBranch val="init"/>
        </dgm:presLayoutVars>
      </dgm:prSet>
      <dgm:spPr/>
    </dgm:pt>
    <dgm:pt modelId="{33D96524-8DEC-45F9-A9AF-3CDEFB096731}" type="pres">
      <dgm:prSet presAssocID="{D6AEE950-7BF4-4BF0-BA5E-008CE29BE357}" presName="rootComposite" presStyleCnt="0"/>
      <dgm:spPr/>
    </dgm:pt>
    <dgm:pt modelId="{BF5FF7FA-DA9E-4DBC-935D-3B11C4315C36}" type="pres">
      <dgm:prSet presAssocID="{D6AEE950-7BF4-4BF0-BA5E-008CE29BE357}" presName="rootText" presStyleLbl="node4" presStyleIdx="1" presStyleCnt="5">
        <dgm:presLayoutVars>
          <dgm:chPref val="3"/>
        </dgm:presLayoutVars>
      </dgm:prSet>
      <dgm:spPr/>
    </dgm:pt>
    <dgm:pt modelId="{2E39314A-39EE-45BD-A8E5-A26EC430DE1D}" type="pres">
      <dgm:prSet presAssocID="{D6AEE950-7BF4-4BF0-BA5E-008CE29BE357}" presName="rootConnector" presStyleLbl="node4" presStyleIdx="1" presStyleCnt="5"/>
      <dgm:spPr/>
    </dgm:pt>
    <dgm:pt modelId="{C9B10102-75A7-4D67-9E71-6480BF858C43}" type="pres">
      <dgm:prSet presAssocID="{D6AEE950-7BF4-4BF0-BA5E-008CE29BE357}" presName="hierChild4" presStyleCnt="0"/>
      <dgm:spPr/>
    </dgm:pt>
    <dgm:pt modelId="{16E0FEF4-845D-4B8B-9AC5-08C1584BB38B}" type="pres">
      <dgm:prSet presAssocID="{D6AEE950-7BF4-4BF0-BA5E-008CE29BE357}" presName="hierChild5" presStyleCnt="0"/>
      <dgm:spPr/>
    </dgm:pt>
    <dgm:pt modelId="{8C0041B5-97BF-4ED1-97A1-9BFE03EA12D2}" type="pres">
      <dgm:prSet presAssocID="{5B6EE189-4E15-4D62-8F86-12AD3E3D5411}" presName="Name64" presStyleLbl="parChTrans1D4" presStyleIdx="2" presStyleCnt="5"/>
      <dgm:spPr/>
    </dgm:pt>
    <dgm:pt modelId="{E2E1867B-E07B-4082-891F-DFB2BF934180}" type="pres">
      <dgm:prSet presAssocID="{0E412528-035A-43FB-B168-58E2D785F54C}" presName="hierRoot2" presStyleCnt="0">
        <dgm:presLayoutVars>
          <dgm:hierBranch val="init"/>
        </dgm:presLayoutVars>
      </dgm:prSet>
      <dgm:spPr/>
    </dgm:pt>
    <dgm:pt modelId="{4C9045A9-25B0-41B2-966F-A8FEAEEA3048}" type="pres">
      <dgm:prSet presAssocID="{0E412528-035A-43FB-B168-58E2D785F54C}" presName="rootComposite" presStyleCnt="0"/>
      <dgm:spPr/>
    </dgm:pt>
    <dgm:pt modelId="{9656190A-A644-4ED8-84EA-4A86D7F3D456}" type="pres">
      <dgm:prSet presAssocID="{0E412528-035A-43FB-B168-58E2D785F54C}" presName="rootText" presStyleLbl="node4" presStyleIdx="2" presStyleCnt="5">
        <dgm:presLayoutVars>
          <dgm:chPref val="3"/>
        </dgm:presLayoutVars>
      </dgm:prSet>
      <dgm:spPr/>
    </dgm:pt>
    <dgm:pt modelId="{D5D50B8A-5B76-4C47-BCCE-85FEBA6F267E}" type="pres">
      <dgm:prSet presAssocID="{0E412528-035A-43FB-B168-58E2D785F54C}" presName="rootConnector" presStyleLbl="node4" presStyleIdx="2" presStyleCnt="5"/>
      <dgm:spPr/>
    </dgm:pt>
    <dgm:pt modelId="{240E93CF-9CB6-4AB3-9552-DA880287F854}" type="pres">
      <dgm:prSet presAssocID="{0E412528-035A-43FB-B168-58E2D785F54C}" presName="hierChild4" presStyleCnt="0"/>
      <dgm:spPr/>
    </dgm:pt>
    <dgm:pt modelId="{B74BCEB2-9BA4-4BB2-A74D-D03A1DFF5AA0}" type="pres">
      <dgm:prSet presAssocID="{0E412528-035A-43FB-B168-58E2D785F54C}" presName="hierChild5" presStyleCnt="0"/>
      <dgm:spPr/>
    </dgm:pt>
    <dgm:pt modelId="{328ECEC7-2F74-4708-B2E6-ED5C1A4FEEFB}" type="pres">
      <dgm:prSet presAssocID="{29EE2A05-CF56-4E22-BF7E-3C3BFCFB80E6}" presName="Name64" presStyleLbl="parChTrans1D4" presStyleIdx="3" presStyleCnt="5"/>
      <dgm:spPr/>
    </dgm:pt>
    <dgm:pt modelId="{B4B3AE59-3962-4724-84CE-4D632C9381BB}" type="pres">
      <dgm:prSet presAssocID="{B628D59B-1CB0-4037-9F26-2001927580D5}" presName="hierRoot2" presStyleCnt="0">
        <dgm:presLayoutVars>
          <dgm:hierBranch val="init"/>
        </dgm:presLayoutVars>
      </dgm:prSet>
      <dgm:spPr/>
    </dgm:pt>
    <dgm:pt modelId="{8E8A5A0A-ECD7-4953-A459-BD29F7DABE5C}" type="pres">
      <dgm:prSet presAssocID="{B628D59B-1CB0-4037-9F26-2001927580D5}" presName="rootComposite" presStyleCnt="0"/>
      <dgm:spPr/>
    </dgm:pt>
    <dgm:pt modelId="{716DB3F8-5D3F-42EE-B11D-18BB45C6B683}" type="pres">
      <dgm:prSet presAssocID="{B628D59B-1CB0-4037-9F26-2001927580D5}" presName="rootText" presStyleLbl="node4" presStyleIdx="3" presStyleCnt="5">
        <dgm:presLayoutVars>
          <dgm:chPref val="3"/>
        </dgm:presLayoutVars>
      </dgm:prSet>
      <dgm:spPr/>
    </dgm:pt>
    <dgm:pt modelId="{3AF8E319-5703-4D8A-B202-CC3E32C1D398}" type="pres">
      <dgm:prSet presAssocID="{B628D59B-1CB0-4037-9F26-2001927580D5}" presName="rootConnector" presStyleLbl="node4" presStyleIdx="3" presStyleCnt="5"/>
      <dgm:spPr/>
    </dgm:pt>
    <dgm:pt modelId="{ED12A5DE-E59B-451A-85CD-668D84B2C795}" type="pres">
      <dgm:prSet presAssocID="{B628D59B-1CB0-4037-9F26-2001927580D5}" presName="hierChild4" presStyleCnt="0"/>
      <dgm:spPr/>
    </dgm:pt>
    <dgm:pt modelId="{68A7E702-2D06-466D-941F-07B5322BF781}" type="pres">
      <dgm:prSet presAssocID="{B628D59B-1CB0-4037-9F26-2001927580D5}" presName="hierChild5" presStyleCnt="0"/>
      <dgm:spPr/>
    </dgm:pt>
    <dgm:pt modelId="{6217512D-E991-4EF2-9383-3A6A12F72320}" type="pres">
      <dgm:prSet presAssocID="{F60D9528-8B9B-48AC-B10E-D8443EF5F13B}" presName="Name64" presStyleLbl="parChTrans1D4" presStyleIdx="4" presStyleCnt="5"/>
      <dgm:spPr/>
    </dgm:pt>
    <dgm:pt modelId="{C2BBB058-828D-41AA-9F02-FDA281EDA12A}" type="pres">
      <dgm:prSet presAssocID="{B36C2A79-DA94-4981-B198-2D87A853CE3A}" presName="hierRoot2" presStyleCnt="0">
        <dgm:presLayoutVars>
          <dgm:hierBranch val="init"/>
        </dgm:presLayoutVars>
      </dgm:prSet>
      <dgm:spPr/>
    </dgm:pt>
    <dgm:pt modelId="{6C5D6A1F-A1EF-4046-9ACC-6C4CDB3B63AC}" type="pres">
      <dgm:prSet presAssocID="{B36C2A79-DA94-4981-B198-2D87A853CE3A}" presName="rootComposite" presStyleCnt="0"/>
      <dgm:spPr/>
    </dgm:pt>
    <dgm:pt modelId="{D3EB21C5-7A52-4AB3-A708-7472571F61AD}" type="pres">
      <dgm:prSet presAssocID="{B36C2A79-DA94-4981-B198-2D87A853CE3A}" presName="rootText" presStyleLbl="node4" presStyleIdx="4" presStyleCnt="5">
        <dgm:presLayoutVars>
          <dgm:chPref val="3"/>
        </dgm:presLayoutVars>
      </dgm:prSet>
      <dgm:spPr/>
    </dgm:pt>
    <dgm:pt modelId="{B9806B30-003C-4035-B24F-1527CC2FEAB1}" type="pres">
      <dgm:prSet presAssocID="{B36C2A79-DA94-4981-B198-2D87A853CE3A}" presName="rootConnector" presStyleLbl="node4" presStyleIdx="4" presStyleCnt="5"/>
      <dgm:spPr/>
    </dgm:pt>
    <dgm:pt modelId="{8005EB09-2BEA-42AA-806A-31797C609D02}" type="pres">
      <dgm:prSet presAssocID="{B36C2A79-DA94-4981-B198-2D87A853CE3A}" presName="hierChild4" presStyleCnt="0"/>
      <dgm:spPr/>
    </dgm:pt>
    <dgm:pt modelId="{94EC1A06-ED73-40C9-A8D2-9311C3808938}" type="pres">
      <dgm:prSet presAssocID="{B36C2A79-DA94-4981-B198-2D87A853CE3A}" presName="hierChild5" presStyleCnt="0"/>
      <dgm:spPr/>
    </dgm:pt>
    <dgm:pt modelId="{576E78D3-D9BD-45E1-9967-66239010EAB9}" type="pres">
      <dgm:prSet presAssocID="{5942E2F4-B768-40BA-8344-00ABBFE231B0}" presName="hierChild5" presStyleCnt="0"/>
      <dgm:spPr/>
    </dgm:pt>
    <dgm:pt modelId="{EC272842-0786-4AD5-BEC8-F14700DFA51D}" type="pres">
      <dgm:prSet presAssocID="{2A50D769-DFB6-4A3C-9FE9-06F16FDF3782}" presName="hierChild5" presStyleCnt="0"/>
      <dgm:spPr/>
    </dgm:pt>
    <dgm:pt modelId="{C8ABE4BB-92D1-4E37-BE96-7368D44BB864}" type="pres">
      <dgm:prSet presAssocID="{208246FB-E421-47E7-AC74-DAC2A9A9DC6E}" presName="hierChild3" presStyleCnt="0"/>
      <dgm:spPr/>
    </dgm:pt>
  </dgm:ptLst>
  <dgm:cxnLst>
    <dgm:cxn modelId="{0CBCD605-81A1-4DDD-83CF-C971679360F3}" type="presOf" srcId="{B36C2A79-DA94-4981-B198-2D87A853CE3A}" destId="{B9806B30-003C-4035-B24F-1527CC2FEAB1}" srcOrd="1" destOrd="0" presId="urn:microsoft.com/office/officeart/2009/3/layout/HorizontalOrganizationChart"/>
    <dgm:cxn modelId="{C893EC09-65E7-4CE5-9497-FD0327CF1BD6}" type="presOf" srcId="{D6AEE950-7BF4-4BF0-BA5E-008CE29BE357}" destId="{BF5FF7FA-DA9E-4DBC-935D-3B11C4315C36}" srcOrd="0" destOrd="0" presId="urn:microsoft.com/office/officeart/2009/3/layout/HorizontalOrganizationChart"/>
    <dgm:cxn modelId="{641EA30F-D496-45B0-82D9-A515EA1A82F1}" srcId="{208246FB-E421-47E7-AC74-DAC2A9A9DC6E}" destId="{2A50D769-DFB6-4A3C-9FE9-06F16FDF3782}" srcOrd="0" destOrd="0" parTransId="{0CB87D78-3F7D-4A50-A3E8-24EF6187DFCA}" sibTransId="{11B646B8-48E0-4662-B14B-864592AC6EE8}"/>
    <dgm:cxn modelId="{041CA111-C9C3-4089-B775-F8B7E164CB3B}" srcId="{5942E2F4-B768-40BA-8344-00ABBFE231B0}" destId="{B36C2A79-DA94-4981-B198-2D87A853CE3A}" srcOrd="4" destOrd="0" parTransId="{F60D9528-8B9B-48AC-B10E-D8443EF5F13B}" sibTransId="{BE8BB6F2-F1A2-4828-B36E-B969457A91A2}"/>
    <dgm:cxn modelId="{70C0C416-1B94-4CE8-A4B0-73A58773D1A3}" type="presOf" srcId="{F60D9528-8B9B-48AC-B10E-D8443EF5F13B}" destId="{6217512D-E991-4EF2-9383-3A6A12F72320}" srcOrd="0" destOrd="0" presId="urn:microsoft.com/office/officeart/2009/3/layout/HorizontalOrganizationChart"/>
    <dgm:cxn modelId="{45B1101D-E035-43F3-ACD7-C74D13C0701D}" type="presOf" srcId="{35DFEE0D-E238-468D-ACF0-535CA96C8BB5}" destId="{422B5554-8E81-4A12-9F47-8E05FA7E0B01}" srcOrd="0" destOrd="0" presId="urn:microsoft.com/office/officeart/2009/3/layout/HorizontalOrganizationChart"/>
    <dgm:cxn modelId="{0823AD24-7AF4-419B-B500-24B3E3446BF5}" type="presOf" srcId="{7422D288-BE3E-49D9-A19D-5ABCDFD1C5B2}" destId="{B24C932D-E8DC-4887-B016-17678300586F}" srcOrd="0" destOrd="0" presId="urn:microsoft.com/office/officeart/2009/3/layout/HorizontalOrganizationChart"/>
    <dgm:cxn modelId="{FB29C52A-4C41-43EA-ACAE-35A708D61B05}" type="presOf" srcId="{B36C2A79-DA94-4981-B198-2D87A853CE3A}" destId="{D3EB21C5-7A52-4AB3-A708-7472571F61AD}" srcOrd="0" destOrd="0" presId="urn:microsoft.com/office/officeart/2009/3/layout/HorizontalOrganizationChart"/>
    <dgm:cxn modelId="{C5AD5D2C-9ECC-4E1A-9635-F3EA82A23F84}" type="presOf" srcId="{5942E2F4-B768-40BA-8344-00ABBFE231B0}" destId="{1D992D62-3CFA-45F4-B545-F5CF3A0AC15A}" srcOrd="1" destOrd="0" presId="urn:microsoft.com/office/officeart/2009/3/layout/HorizontalOrganizationChart"/>
    <dgm:cxn modelId="{1303DA2D-496E-4C62-9D2E-D6290ADD8A27}" type="presOf" srcId="{2A50D769-DFB6-4A3C-9FE9-06F16FDF3782}" destId="{CD99225E-FC85-49D5-94A7-4CF7B94F902E}" srcOrd="0" destOrd="0" presId="urn:microsoft.com/office/officeart/2009/3/layout/HorizontalOrganizationChart"/>
    <dgm:cxn modelId="{B3BC9B3C-CBB9-4225-9F84-B0CD76DB2D52}" srcId="{7422D288-BE3E-49D9-A19D-5ABCDFD1C5B2}" destId="{208246FB-E421-47E7-AC74-DAC2A9A9DC6E}" srcOrd="0" destOrd="0" parTransId="{30CDB301-EE80-4DE6-B852-E772E630240D}" sibTransId="{16DD6D7E-5F63-4B30-B050-620577C971E3}"/>
    <dgm:cxn modelId="{7AB91D43-A155-4831-AFCB-0A3ACCF60F8F}" srcId="{5942E2F4-B768-40BA-8344-00ABBFE231B0}" destId="{8625D298-D9F4-4142-9F65-94953A94BBBD}" srcOrd="0" destOrd="0" parTransId="{1704282F-9CC2-4755-B000-433763D41693}" sibTransId="{A53B7103-74AA-4C0D-96FD-41C8B3B3ED5D}"/>
    <dgm:cxn modelId="{04FFA364-F764-4862-A28D-C7A376885701}" type="presOf" srcId="{5942E2F4-B768-40BA-8344-00ABBFE231B0}" destId="{74859088-08FF-4F60-9440-833E0A2C57A4}" srcOrd="0" destOrd="0" presId="urn:microsoft.com/office/officeart/2009/3/layout/HorizontalOrganizationChart"/>
    <dgm:cxn modelId="{9B395167-2E0E-445A-896D-85A0F1BF1D28}" type="presOf" srcId="{0E412528-035A-43FB-B168-58E2D785F54C}" destId="{D5D50B8A-5B76-4C47-BCCE-85FEBA6F267E}" srcOrd="1" destOrd="0" presId="urn:microsoft.com/office/officeart/2009/3/layout/HorizontalOrganizationChart"/>
    <dgm:cxn modelId="{B21BE14B-A897-4F9D-8CF6-8CB00D0F5FAA}" type="presOf" srcId="{B628D59B-1CB0-4037-9F26-2001927580D5}" destId="{716DB3F8-5D3F-42EE-B11D-18BB45C6B683}" srcOrd="0" destOrd="0" presId="urn:microsoft.com/office/officeart/2009/3/layout/HorizontalOrganizationChart"/>
    <dgm:cxn modelId="{A558404D-8F16-4E35-8A51-5F30C9FD78F4}" type="presOf" srcId="{8625D298-D9F4-4142-9F65-94953A94BBBD}" destId="{0FE04CAF-AF1F-4A35-8263-F7CBA03B53DD}" srcOrd="0" destOrd="0" presId="urn:microsoft.com/office/officeart/2009/3/layout/HorizontalOrganizationChart"/>
    <dgm:cxn modelId="{A50F3C70-698F-4BAE-814D-48C1C621E8D3}" srcId="{5942E2F4-B768-40BA-8344-00ABBFE231B0}" destId="{D6AEE950-7BF4-4BF0-BA5E-008CE29BE357}" srcOrd="1" destOrd="0" parTransId="{35DFEE0D-E238-468D-ACF0-535CA96C8BB5}" sibTransId="{0C1A6C6E-D75A-4076-90AF-EBB9917508B9}"/>
    <dgm:cxn modelId="{296AF857-F7FA-469E-90B8-836541D948EB}" type="presOf" srcId="{51B8DB24-9084-4399-AD86-2A62DDB1C1CE}" destId="{98BA7C6A-DDCB-458D-B118-DDF458961035}" srcOrd="0" destOrd="0" presId="urn:microsoft.com/office/officeart/2009/3/layout/HorizontalOrganizationChart"/>
    <dgm:cxn modelId="{CFD24F58-7749-4AE0-9B3D-D33F6BCDDFC4}" type="presOf" srcId="{0E412528-035A-43FB-B168-58E2D785F54C}" destId="{9656190A-A644-4ED8-84EA-4A86D7F3D456}" srcOrd="0" destOrd="0" presId="urn:microsoft.com/office/officeart/2009/3/layout/HorizontalOrganizationChart"/>
    <dgm:cxn modelId="{8CACE57E-2886-4451-95DA-D539229F8039}" srcId="{5942E2F4-B768-40BA-8344-00ABBFE231B0}" destId="{B628D59B-1CB0-4037-9F26-2001927580D5}" srcOrd="3" destOrd="0" parTransId="{29EE2A05-CF56-4E22-BF7E-3C3BFCFB80E6}" sibTransId="{7B500FEA-19B1-4263-8EE9-11E3D3787466}"/>
    <dgm:cxn modelId="{806C4BB0-F22D-42B4-97C1-DE8AAF7488C9}" srcId="{2A50D769-DFB6-4A3C-9FE9-06F16FDF3782}" destId="{5942E2F4-B768-40BA-8344-00ABBFE231B0}" srcOrd="0" destOrd="0" parTransId="{51B8DB24-9084-4399-AD86-2A62DDB1C1CE}" sibTransId="{23C086AF-F3CC-4E57-A49D-A3A6F25E939F}"/>
    <dgm:cxn modelId="{32D84FBF-09E0-4DFA-A0E1-E5589C4FBFE2}" type="presOf" srcId="{208246FB-E421-47E7-AC74-DAC2A9A9DC6E}" destId="{F43E1141-C4F1-4DF5-9090-FBC6DEEE322D}" srcOrd="1" destOrd="0" presId="urn:microsoft.com/office/officeart/2009/3/layout/HorizontalOrganizationChart"/>
    <dgm:cxn modelId="{C8C824C6-083B-4559-BA88-6B4FD38F2926}" type="presOf" srcId="{29EE2A05-CF56-4E22-BF7E-3C3BFCFB80E6}" destId="{328ECEC7-2F74-4708-B2E6-ED5C1A4FEEFB}" srcOrd="0" destOrd="0" presId="urn:microsoft.com/office/officeart/2009/3/layout/HorizontalOrganizationChart"/>
    <dgm:cxn modelId="{987F3FCE-EF51-4DC3-9D89-8E40793EB7AA}" type="presOf" srcId="{0CB87D78-3F7D-4A50-A3E8-24EF6187DFCA}" destId="{B0171CD7-0379-450A-B8E8-15FE56375726}" srcOrd="0" destOrd="0" presId="urn:microsoft.com/office/officeart/2009/3/layout/HorizontalOrganizationChart"/>
    <dgm:cxn modelId="{3BF8CFCF-E9F6-4649-86B4-D49269261FE7}" type="presOf" srcId="{B628D59B-1CB0-4037-9F26-2001927580D5}" destId="{3AF8E319-5703-4D8A-B202-CC3E32C1D398}" srcOrd="1" destOrd="0" presId="urn:microsoft.com/office/officeart/2009/3/layout/HorizontalOrganizationChart"/>
    <dgm:cxn modelId="{6FD8D3D1-2400-493F-B36A-00CD150956E1}" type="presOf" srcId="{8625D298-D9F4-4142-9F65-94953A94BBBD}" destId="{06110151-1279-4AFD-B740-41916EB78642}" srcOrd="1" destOrd="0" presId="urn:microsoft.com/office/officeart/2009/3/layout/HorizontalOrganizationChart"/>
    <dgm:cxn modelId="{14BC36DC-6367-4EDD-83DD-DD9D68514DE2}" type="presOf" srcId="{D6AEE950-7BF4-4BF0-BA5E-008CE29BE357}" destId="{2E39314A-39EE-45BD-A8E5-A26EC430DE1D}" srcOrd="1" destOrd="0" presId="urn:microsoft.com/office/officeart/2009/3/layout/HorizontalOrganizationChart"/>
    <dgm:cxn modelId="{C787E1E0-A8B1-4762-B865-BC4494E7FAC9}" type="presOf" srcId="{2A50D769-DFB6-4A3C-9FE9-06F16FDF3782}" destId="{8DA4321F-92D5-406A-B8C5-5A25ADD761D8}" srcOrd="1" destOrd="0" presId="urn:microsoft.com/office/officeart/2009/3/layout/HorizontalOrganizationChart"/>
    <dgm:cxn modelId="{595DEDEE-DB57-424F-A550-1CBAA5ECEEEB}" type="presOf" srcId="{208246FB-E421-47E7-AC74-DAC2A9A9DC6E}" destId="{9AF90059-67CA-4D59-8E3C-0ECFA49229BF}" srcOrd="0" destOrd="0" presId="urn:microsoft.com/office/officeart/2009/3/layout/HorizontalOrganizationChart"/>
    <dgm:cxn modelId="{285503F4-2B8E-49A2-B2F8-F4DC90F31243}" type="presOf" srcId="{1704282F-9CC2-4755-B000-433763D41693}" destId="{0983ACB8-B6AB-4BAC-A101-71904E799E1E}" srcOrd="0" destOrd="0" presId="urn:microsoft.com/office/officeart/2009/3/layout/HorizontalOrganizationChart"/>
    <dgm:cxn modelId="{DABA27F8-0F1B-4250-8E3E-D0693D19E788}" type="presOf" srcId="{5B6EE189-4E15-4D62-8F86-12AD3E3D5411}" destId="{8C0041B5-97BF-4ED1-97A1-9BFE03EA12D2}" srcOrd="0" destOrd="0" presId="urn:microsoft.com/office/officeart/2009/3/layout/HorizontalOrganizationChart"/>
    <dgm:cxn modelId="{EF0FDFFE-7342-4729-8D3E-016FFFB7AF3D}" srcId="{5942E2F4-B768-40BA-8344-00ABBFE231B0}" destId="{0E412528-035A-43FB-B168-58E2D785F54C}" srcOrd="2" destOrd="0" parTransId="{5B6EE189-4E15-4D62-8F86-12AD3E3D5411}" sibTransId="{9B6708F2-C6E1-4084-A25E-338C0F3DA378}"/>
    <dgm:cxn modelId="{E6623506-75A7-4E26-A2E8-441FE0A16AA3}" type="presParOf" srcId="{B24C932D-E8DC-4887-B016-17678300586F}" destId="{BCD1D8C7-705A-4BDC-8881-F0669B35CF8B}" srcOrd="0" destOrd="0" presId="urn:microsoft.com/office/officeart/2009/3/layout/HorizontalOrganizationChart"/>
    <dgm:cxn modelId="{0DD43EDD-F07B-4EB6-B499-C96DC46C75EA}" type="presParOf" srcId="{BCD1D8C7-705A-4BDC-8881-F0669B35CF8B}" destId="{40E229F9-5DEB-4CF7-9564-A4DDCD9431A3}" srcOrd="0" destOrd="0" presId="urn:microsoft.com/office/officeart/2009/3/layout/HorizontalOrganizationChart"/>
    <dgm:cxn modelId="{04D46A22-9CCE-40A2-BFD7-1B2C7760CA86}" type="presParOf" srcId="{40E229F9-5DEB-4CF7-9564-A4DDCD9431A3}" destId="{9AF90059-67CA-4D59-8E3C-0ECFA49229BF}" srcOrd="0" destOrd="0" presId="urn:microsoft.com/office/officeart/2009/3/layout/HorizontalOrganizationChart"/>
    <dgm:cxn modelId="{19566EF9-2929-499B-86F8-F3D2FC57BAF9}" type="presParOf" srcId="{40E229F9-5DEB-4CF7-9564-A4DDCD9431A3}" destId="{F43E1141-C4F1-4DF5-9090-FBC6DEEE322D}" srcOrd="1" destOrd="0" presId="urn:microsoft.com/office/officeart/2009/3/layout/HorizontalOrganizationChart"/>
    <dgm:cxn modelId="{60F9A7E2-B066-40CE-9CEA-41E12593F9D9}" type="presParOf" srcId="{BCD1D8C7-705A-4BDC-8881-F0669B35CF8B}" destId="{34E2F667-2C60-4334-AD3D-7F8A5E167D39}" srcOrd="1" destOrd="0" presId="urn:microsoft.com/office/officeart/2009/3/layout/HorizontalOrganizationChart"/>
    <dgm:cxn modelId="{A72468C8-BE3E-49E5-AFA9-11F5302ADAD3}" type="presParOf" srcId="{34E2F667-2C60-4334-AD3D-7F8A5E167D39}" destId="{B0171CD7-0379-450A-B8E8-15FE56375726}" srcOrd="0" destOrd="0" presId="urn:microsoft.com/office/officeart/2009/3/layout/HorizontalOrganizationChart"/>
    <dgm:cxn modelId="{92093377-73A2-4EC3-A815-307AE0BE5E91}" type="presParOf" srcId="{34E2F667-2C60-4334-AD3D-7F8A5E167D39}" destId="{A7475B74-4A44-40C7-828C-14A309E284A5}" srcOrd="1" destOrd="0" presId="urn:microsoft.com/office/officeart/2009/3/layout/HorizontalOrganizationChart"/>
    <dgm:cxn modelId="{1A764DF1-BE47-4E8E-8FD5-8070F420A4D9}" type="presParOf" srcId="{A7475B74-4A44-40C7-828C-14A309E284A5}" destId="{D7A17EAF-EDD2-49A5-9B5D-3D435BA0E424}" srcOrd="0" destOrd="0" presId="urn:microsoft.com/office/officeart/2009/3/layout/HorizontalOrganizationChart"/>
    <dgm:cxn modelId="{B0C68D78-ED56-4972-A870-529B7D08662C}" type="presParOf" srcId="{D7A17EAF-EDD2-49A5-9B5D-3D435BA0E424}" destId="{CD99225E-FC85-49D5-94A7-4CF7B94F902E}" srcOrd="0" destOrd="0" presId="urn:microsoft.com/office/officeart/2009/3/layout/HorizontalOrganizationChart"/>
    <dgm:cxn modelId="{D40954DC-7851-45CC-A348-D0AC116C48AE}" type="presParOf" srcId="{D7A17EAF-EDD2-49A5-9B5D-3D435BA0E424}" destId="{8DA4321F-92D5-406A-B8C5-5A25ADD761D8}" srcOrd="1" destOrd="0" presId="urn:microsoft.com/office/officeart/2009/3/layout/HorizontalOrganizationChart"/>
    <dgm:cxn modelId="{635BB467-5962-413A-BF3F-248A504850A6}" type="presParOf" srcId="{A7475B74-4A44-40C7-828C-14A309E284A5}" destId="{2B5BECB2-E640-4E86-BAD7-D7CD7F7CD813}" srcOrd="1" destOrd="0" presId="urn:microsoft.com/office/officeart/2009/3/layout/HorizontalOrganizationChart"/>
    <dgm:cxn modelId="{05CFA6E5-6B4E-4A1D-988F-1B4D2CECB8A5}" type="presParOf" srcId="{2B5BECB2-E640-4E86-BAD7-D7CD7F7CD813}" destId="{98BA7C6A-DDCB-458D-B118-DDF458961035}" srcOrd="0" destOrd="0" presId="urn:microsoft.com/office/officeart/2009/3/layout/HorizontalOrganizationChart"/>
    <dgm:cxn modelId="{3462E15C-3D2F-4223-A918-695A24B70EA8}" type="presParOf" srcId="{2B5BECB2-E640-4E86-BAD7-D7CD7F7CD813}" destId="{F288F575-F257-41BF-BA10-55EE2EA78DAC}" srcOrd="1" destOrd="0" presId="urn:microsoft.com/office/officeart/2009/3/layout/HorizontalOrganizationChart"/>
    <dgm:cxn modelId="{DEA29797-2973-4DB4-A42C-ECA70837E42C}" type="presParOf" srcId="{F288F575-F257-41BF-BA10-55EE2EA78DAC}" destId="{18B56EF4-DB60-43F6-80BA-002729203BC4}" srcOrd="0" destOrd="0" presId="urn:microsoft.com/office/officeart/2009/3/layout/HorizontalOrganizationChart"/>
    <dgm:cxn modelId="{11B14502-CDBA-4EFF-A985-B3919DF4A127}" type="presParOf" srcId="{18B56EF4-DB60-43F6-80BA-002729203BC4}" destId="{74859088-08FF-4F60-9440-833E0A2C57A4}" srcOrd="0" destOrd="0" presId="urn:microsoft.com/office/officeart/2009/3/layout/HorizontalOrganizationChart"/>
    <dgm:cxn modelId="{07E92116-7B4F-4C04-B8A9-9BF607EC633B}" type="presParOf" srcId="{18B56EF4-DB60-43F6-80BA-002729203BC4}" destId="{1D992D62-3CFA-45F4-B545-F5CF3A0AC15A}" srcOrd="1" destOrd="0" presId="urn:microsoft.com/office/officeart/2009/3/layout/HorizontalOrganizationChart"/>
    <dgm:cxn modelId="{2BF084FC-CE53-403C-85D4-06D39DD56CF9}" type="presParOf" srcId="{F288F575-F257-41BF-BA10-55EE2EA78DAC}" destId="{0E36DDD9-001A-45D1-99AF-6536573DE345}" srcOrd="1" destOrd="0" presId="urn:microsoft.com/office/officeart/2009/3/layout/HorizontalOrganizationChart"/>
    <dgm:cxn modelId="{D02ED705-B07D-4146-B29E-EF542F83C527}" type="presParOf" srcId="{0E36DDD9-001A-45D1-99AF-6536573DE345}" destId="{0983ACB8-B6AB-4BAC-A101-71904E799E1E}" srcOrd="0" destOrd="0" presId="urn:microsoft.com/office/officeart/2009/3/layout/HorizontalOrganizationChart"/>
    <dgm:cxn modelId="{7ECC550F-BA61-4419-8425-9F6ABA248207}" type="presParOf" srcId="{0E36DDD9-001A-45D1-99AF-6536573DE345}" destId="{8B8A08BF-588B-46C7-986A-F6E710587AA8}" srcOrd="1" destOrd="0" presId="urn:microsoft.com/office/officeart/2009/3/layout/HorizontalOrganizationChart"/>
    <dgm:cxn modelId="{CF96497E-C4FE-4BED-96C7-42DCE325849A}" type="presParOf" srcId="{8B8A08BF-588B-46C7-986A-F6E710587AA8}" destId="{80EE3664-870A-4E77-898D-7D9416B65F57}" srcOrd="0" destOrd="0" presId="urn:microsoft.com/office/officeart/2009/3/layout/HorizontalOrganizationChart"/>
    <dgm:cxn modelId="{D8AA782E-2C9A-42DB-B710-DF05993322D1}" type="presParOf" srcId="{80EE3664-870A-4E77-898D-7D9416B65F57}" destId="{0FE04CAF-AF1F-4A35-8263-F7CBA03B53DD}" srcOrd="0" destOrd="0" presId="urn:microsoft.com/office/officeart/2009/3/layout/HorizontalOrganizationChart"/>
    <dgm:cxn modelId="{E52443C2-9766-4778-A865-6197FF0F66B0}" type="presParOf" srcId="{80EE3664-870A-4E77-898D-7D9416B65F57}" destId="{06110151-1279-4AFD-B740-41916EB78642}" srcOrd="1" destOrd="0" presId="urn:microsoft.com/office/officeart/2009/3/layout/HorizontalOrganizationChart"/>
    <dgm:cxn modelId="{7706BEF9-8D40-41E6-81C0-2957319A45AE}" type="presParOf" srcId="{8B8A08BF-588B-46C7-986A-F6E710587AA8}" destId="{2898DC5F-C3AF-4D19-B499-2FC0901E1BA9}" srcOrd="1" destOrd="0" presId="urn:microsoft.com/office/officeart/2009/3/layout/HorizontalOrganizationChart"/>
    <dgm:cxn modelId="{3FF3933A-BA6A-49A3-88C7-4E7F967CC353}" type="presParOf" srcId="{8B8A08BF-588B-46C7-986A-F6E710587AA8}" destId="{1F963771-EE7A-4279-85A5-6CE7A67F4499}" srcOrd="2" destOrd="0" presId="urn:microsoft.com/office/officeart/2009/3/layout/HorizontalOrganizationChart"/>
    <dgm:cxn modelId="{6BA86726-2582-433B-89A2-3651F1E6B0C4}" type="presParOf" srcId="{0E36DDD9-001A-45D1-99AF-6536573DE345}" destId="{422B5554-8E81-4A12-9F47-8E05FA7E0B01}" srcOrd="2" destOrd="0" presId="urn:microsoft.com/office/officeart/2009/3/layout/HorizontalOrganizationChart"/>
    <dgm:cxn modelId="{5524232C-8BC7-4280-BF29-909A92AB82FB}" type="presParOf" srcId="{0E36DDD9-001A-45D1-99AF-6536573DE345}" destId="{28EA5FD6-3CF7-4598-B7BD-EDCB4675CAD7}" srcOrd="3" destOrd="0" presId="urn:microsoft.com/office/officeart/2009/3/layout/HorizontalOrganizationChart"/>
    <dgm:cxn modelId="{584A7E43-2674-4D29-991D-8B2483C9E19B}" type="presParOf" srcId="{28EA5FD6-3CF7-4598-B7BD-EDCB4675CAD7}" destId="{33D96524-8DEC-45F9-A9AF-3CDEFB096731}" srcOrd="0" destOrd="0" presId="urn:microsoft.com/office/officeart/2009/3/layout/HorizontalOrganizationChart"/>
    <dgm:cxn modelId="{0A48F067-2FE4-4ED8-A30D-DF8A22447ED3}" type="presParOf" srcId="{33D96524-8DEC-45F9-A9AF-3CDEFB096731}" destId="{BF5FF7FA-DA9E-4DBC-935D-3B11C4315C36}" srcOrd="0" destOrd="0" presId="urn:microsoft.com/office/officeart/2009/3/layout/HorizontalOrganizationChart"/>
    <dgm:cxn modelId="{F5EB05FE-A817-4B8C-BC19-7EF76290F0E3}" type="presParOf" srcId="{33D96524-8DEC-45F9-A9AF-3CDEFB096731}" destId="{2E39314A-39EE-45BD-A8E5-A26EC430DE1D}" srcOrd="1" destOrd="0" presId="urn:microsoft.com/office/officeart/2009/3/layout/HorizontalOrganizationChart"/>
    <dgm:cxn modelId="{F9AB5FC1-7531-4880-9C96-5F4500C23ED3}" type="presParOf" srcId="{28EA5FD6-3CF7-4598-B7BD-EDCB4675CAD7}" destId="{C9B10102-75A7-4D67-9E71-6480BF858C43}" srcOrd="1" destOrd="0" presId="urn:microsoft.com/office/officeart/2009/3/layout/HorizontalOrganizationChart"/>
    <dgm:cxn modelId="{46B7036A-4863-4199-8057-486A4072EE25}" type="presParOf" srcId="{28EA5FD6-3CF7-4598-B7BD-EDCB4675CAD7}" destId="{16E0FEF4-845D-4B8B-9AC5-08C1584BB38B}" srcOrd="2" destOrd="0" presId="urn:microsoft.com/office/officeart/2009/3/layout/HorizontalOrganizationChart"/>
    <dgm:cxn modelId="{BAE46EC1-684F-46B2-BC38-C59BB865DA5C}" type="presParOf" srcId="{0E36DDD9-001A-45D1-99AF-6536573DE345}" destId="{8C0041B5-97BF-4ED1-97A1-9BFE03EA12D2}" srcOrd="4" destOrd="0" presId="urn:microsoft.com/office/officeart/2009/3/layout/HorizontalOrganizationChart"/>
    <dgm:cxn modelId="{56057959-CB51-4934-AA0C-72353D326FD5}" type="presParOf" srcId="{0E36DDD9-001A-45D1-99AF-6536573DE345}" destId="{E2E1867B-E07B-4082-891F-DFB2BF934180}" srcOrd="5" destOrd="0" presId="urn:microsoft.com/office/officeart/2009/3/layout/HorizontalOrganizationChart"/>
    <dgm:cxn modelId="{8E18C8A3-616C-489A-8365-E89A7AB28260}" type="presParOf" srcId="{E2E1867B-E07B-4082-891F-DFB2BF934180}" destId="{4C9045A9-25B0-41B2-966F-A8FEAEEA3048}" srcOrd="0" destOrd="0" presId="urn:microsoft.com/office/officeart/2009/3/layout/HorizontalOrganizationChart"/>
    <dgm:cxn modelId="{C40CC6B8-5343-4BD5-9EDA-557326D7FE6A}" type="presParOf" srcId="{4C9045A9-25B0-41B2-966F-A8FEAEEA3048}" destId="{9656190A-A644-4ED8-84EA-4A86D7F3D456}" srcOrd="0" destOrd="0" presId="urn:microsoft.com/office/officeart/2009/3/layout/HorizontalOrganizationChart"/>
    <dgm:cxn modelId="{C0012296-BF27-4F58-82E4-715B424324AF}" type="presParOf" srcId="{4C9045A9-25B0-41B2-966F-A8FEAEEA3048}" destId="{D5D50B8A-5B76-4C47-BCCE-85FEBA6F267E}" srcOrd="1" destOrd="0" presId="urn:microsoft.com/office/officeart/2009/3/layout/HorizontalOrganizationChart"/>
    <dgm:cxn modelId="{0CB8BE74-08FE-4094-874B-2FE42B7170B1}" type="presParOf" srcId="{E2E1867B-E07B-4082-891F-DFB2BF934180}" destId="{240E93CF-9CB6-4AB3-9552-DA880287F854}" srcOrd="1" destOrd="0" presId="urn:microsoft.com/office/officeart/2009/3/layout/HorizontalOrganizationChart"/>
    <dgm:cxn modelId="{00531C37-47E3-4D32-8E61-46910D083DC3}" type="presParOf" srcId="{E2E1867B-E07B-4082-891F-DFB2BF934180}" destId="{B74BCEB2-9BA4-4BB2-A74D-D03A1DFF5AA0}" srcOrd="2" destOrd="0" presId="urn:microsoft.com/office/officeart/2009/3/layout/HorizontalOrganizationChart"/>
    <dgm:cxn modelId="{A71119CF-47F1-48D7-AE5E-EFA3CFC291B0}" type="presParOf" srcId="{0E36DDD9-001A-45D1-99AF-6536573DE345}" destId="{328ECEC7-2F74-4708-B2E6-ED5C1A4FEEFB}" srcOrd="6" destOrd="0" presId="urn:microsoft.com/office/officeart/2009/3/layout/HorizontalOrganizationChart"/>
    <dgm:cxn modelId="{8452DED6-9703-4AF2-A49E-13DE569D48D3}" type="presParOf" srcId="{0E36DDD9-001A-45D1-99AF-6536573DE345}" destId="{B4B3AE59-3962-4724-84CE-4D632C9381BB}" srcOrd="7" destOrd="0" presId="urn:microsoft.com/office/officeart/2009/3/layout/HorizontalOrganizationChart"/>
    <dgm:cxn modelId="{F5051DFE-8453-4F99-8B80-09FF8BF19AAC}" type="presParOf" srcId="{B4B3AE59-3962-4724-84CE-4D632C9381BB}" destId="{8E8A5A0A-ECD7-4953-A459-BD29F7DABE5C}" srcOrd="0" destOrd="0" presId="urn:microsoft.com/office/officeart/2009/3/layout/HorizontalOrganizationChart"/>
    <dgm:cxn modelId="{CA828483-F6D0-4967-A60B-11D261029DB6}" type="presParOf" srcId="{8E8A5A0A-ECD7-4953-A459-BD29F7DABE5C}" destId="{716DB3F8-5D3F-42EE-B11D-18BB45C6B683}" srcOrd="0" destOrd="0" presId="urn:microsoft.com/office/officeart/2009/3/layout/HorizontalOrganizationChart"/>
    <dgm:cxn modelId="{491C4E07-5872-44A8-B30A-4D0C2B96BCBB}" type="presParOf" srcId="{8E8A5A0A-ECD7-4953-A459-BD29F7DABE5C}" destId="{3AF8E319-5703-4D8A-B202-CC3E32C1D398}" srcOrd="1" destOrd="0" presId="urn:microsoft.com/office/officeart/2009/3/layout/HorizontalOrganizationChart"/>
    <dgm:cxn modelId="{05353EBE-5D2D-4A2A-B111-DD57DA483E41}" type="presParOf" srcId="{B4B3AE59-3962-4724-84CE-4D632C9381BB}" destId="{ED12A5DE-E59B-451A-85CD-668D84B2C795}" srcOrd="1" destOrd="0" presId="urn:microsoft.com/office/officeart/2009/3/layout/HorizontalOrganizationChart"/>
    <dgm:cxn modelId="{CD9F7912-C972-414B-8211-3B9CCA61ADB5}" type="presParOf" srcId="{B4B3AE59-3962-4724-84CE-4D632C9381BB}" destId="{68A7E702-2D06-466D-941F-07B5322BF781}" srcOrd="2" destOrd="0" presId="urn:microsoft.com/office/officeart/2009/3/layout/HorizontalOrganizationChart"/>
    <dgm:cxn modelId="{520F2C3F-36B6-4BBC-B892-5BBB86E757CD}" type="presParOf" srcId="{0E36DDD9-001A-45D1-99AF-6536573DE345}" destId="{6217512D-E991-4EF2-9383-3A6A12F72320}" srcOrd="8" destOrd="0" presId="urn:microsoft.com/office/officeart/2009/3/layout/HorizontalOrganizationChart"/>
    <dgm:cxn modelId="{50A5F3E9-870D-4D95-A4F0-02FD7391FD0B}" type="presParOf" srcId="{0E36DDD9-001A-45D1-99AF-6536573DE345}" destId="{C2BBB058-828D-41AA-9F02-FDA281EDA12A}" srcOrd="9" destOrd="0" presId="urn:microsoft.com/office/officeart/2009/3/layout/HorizontalOrganizationChart"/>
    <dgm:cxn modelId="{35FEBDE7-5686-471F-A7E2-82272E0DBF30}" type="presParOf" srcId="{C2BBB058-828D-41AA-9F02-FDA281EDA12A}" destId="{6C5D6A1F-A1EF-4046-9ACC-6C4CDB3B63AC}" srcOrd="0" destOrd="0" presId="urn:microsoft.com/office/officeart/2009/3/layout/HorizontalOrganizationChart"/>
    <dgm:cxn modelId="{E99DB061-BB48-4B90-A89D-4E57CEDBB355}" type="presParOf" srcId="{6C5D6A1F-A1EF-4046-9ACC-6C4CDB3B63AC}" destId="{D3EB21C5-7A52-4AB3-A708-7472571F61AD}" srcOrd="0" destOrd="0" presId="urn:microsoft.com/office/officeart/2009/3/layout/HorizontalOrganizationChart"/>
    <dgm:cxn modelId="{3F43D2EC-4319-4605-8DF5-D73269E6A8DD}" type="presParOf" srcId="{6C5D6A1F-A1EF-4046-9ACC-6C4CDB3B63AC}" destId="{B9806B30-003C-4035-B24F-1527CC2FEAB1}" srcOrd="1" destOrd="0" presId="urn:microsoft.com/office/officeart/2009/3/layout/HorizontalOrganizationChart"/>
    <dgm:cxn modelId="{D7686159-3871-4455-8DB4-651BBC2F4719}" type="presParOf" srcId="{C2BBB058-828D-41AA-9F02-FDA281EDA12A}" destId="{8005EB09-2BEA-42AA-806A-31797C609D02}" srcOrd="1" destOrd="0" presId="urn:microsoft.com/office/officeart/2009/3/layout/HorizontalOrganizationChart"/>
    <dgm:cxn modelId="{49A42C8E-4034-466F-B0BB-076E3269E279}" type="presParOf" srcId="{C2BBB058-828D-41AA-9F02-FDA281EDA12A}" destId="{94EC1A06-ED73-40C9-A8D2-9311C3808938}" srcOrd="2" destOrd="0" presId="urn:microsoft.com/office/officeart/2009/3/layout/HorizontalOrganizationChart"/>
    <dgm:cxn modelId="{7CA6B001-3964-4C43-9C1C-DA125810F095}" type="presParOf" srcId="{F288F575-F257-41BF-BA10-55EE2EA78DAC}" destId="{576E78D3-D9BD-45E1-9967-66239010EAB9}" srcOrd="2" destOrd="0" presId="urn:microsoft.com/office/officeart/2009/3/layout/HorizontalOrganizationChart"/>
    <dgm:cxn modelId="{6842B34E-3F34-4376-9BFC-21D12BCC49AD}" type="presParOf" srcId="{A7475B74-4A44-40C7-828C-14A309E284A5}" destId="{EC272842-0786-4AD5-BEC8-F14700DFA51D}" srcOrd="2" destOrd="0" presId="urn:microsoft.com/office/officeart/2009/3/layout/HorizontalOrganizationChart"/>
    <dgm:cxn modelId="{276FDB5C-AF9D-4531-ACEE-770EB5E77F35}" type="presParOf" srcId="{BCD1D8C7-705A-4BDC-8881-F0669B35CF8B}" destId="{C8ABE4BB-92D1-4E37-BE96-7368D44BB864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17512D-E991-4EF2-9383-3A6A12F72320}">
      <dsp:nvSpPr>
        <dsp:cNvPr id="0" name=""/>
        <dsp:cNvSpPr/>
      </dsp:nvSpPr>
      <dsp:spPr>
        <a:xfrm>
          <a:off x="5058030" y="1462881"/>
          <a:ext cx="288836" cy="12419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4418" y="0"/>
              </a:lnTo>
              <a:lnTo>
                <a:pt x="144418" y="1241997"/>
              </a:lnTo>
              <a:lnTo>
                <a:pt x="288836" y="1241997"/>
              </a:lnTo>
            </a:path>
          </a:pathLst>
        </a:custGeom>
        <a:noFill/>
        <a:ln w="19050" cap="rnd" cmpd="sng" algn="ctr">
          <a:solidFill>
            <a:scrgbClr r="0" g="0" b="0"/>
          </a:solidFill>
          <a:prstDash val="solid"/>
          <a:headEnd type="none" w="med" len="med"/>
          <a:tailEnd type="triangle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8ECEC7-2F74-4708-B2E6-ED5C1A4FEEFB}">
      <dsp:nvSpPr>
        <dsp:cNvPr id="0" name=""/>
        <dsp:cNvSpPr/>
      </dsp:nvSpPr>
      <dsp:spPr>
        <a:xfrm>
          <a:off x="5058030" y="1462881"/>
          <a:ext cx="288836" cy="6209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4418" y="0"/>
              </a:lnTo>
              <a:lnTo>
                <a:pt x="144418" y="620998"/>
              </a:lnTo>
              <a:lnTo>
                <a:pt x="288836" y="620998"/>
              </a:lnTo>
            </a:path>
          </a:pathLst>
        </a:custGeom>
        <a:noFill/>
        <a:ln w="19050" cap="rnd" cmpd="sng" algn="ctr">
          <a:solidFill>
            <a:scrgbClr r="0" g="0" b="0"/>
          </a:solidFill>
          <a:prstDash val="solid"/>
          <a:headEnd type="none" w="med" len="med"/>
          <a:tailEnd type="triangle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0041B5-97BF-4ED1-97A1-9BFE03EA12D2}">
      <dsp:nvSpPr>
        <dsp:cNvPr id="0" name=""/>
        <dsp:cNvSpPr/>
      </dsp:nvSpPr>
      <dsp:spPr>
        <a:xfrm>
          <a:off x="5058030" y="1417161"/>
          <a:ext cx="28883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88836" y="45720"/>
              </a:lnTo>
            </a:path>
          </a:pathLst>
        </a:custGeom>
        <a:noFill/>
        <a:ln w="19050" cap="rnd" cmpd="sng" algn="ctr">
          <a:solidFill>
            <a:scrgbClr r="0" g="0" b="0"/>
          </a:solidFill>
          <a:prstDash val="solid"/>
          <a:headEnd type="none" w="med" len="med"/>
          <a:tailEnd type="triangle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2B5554-8E81-4A12-9F47-8E05FA7E0B01}">
      <dsp:nvSpPr>
        <dsp:cNvPr id="0" name=""/>
        <dsp:cNvSpPr/>
      </dsp:nvSpPr>
      <dsp:spPr>
        <a:xfrm>
          <a:off x="5058030" y="841882"/>
          <a:ext cx="288836" cy="620998"/>
        </a:xfrm>
        <a:custGeom>
          <a:avLst/>
          <a:gdLst/>
          <a:ahLst/>
          <a:cxnLst/>
          <a:rect l="0" t="0" r="0" b="0"/>
          <a:pathLst>
            <a:path>
              <a:moveTo>
                <a:pt x="0" y="620998"/>
              </a:moveTo>
              <a:lnTo>
                <a:pt x="144418" y="620998"/>
              </a:lnTo>
              <a:lnTo>
                <a:pt x="144418" y="0"/>
              </a:lnTo>
              <a:lnTo>
                <a:pt x="288836" y="0"/>
              </a:lnTo>
            </a:path>
          </a:pathLst>
        </a:custGeom>
        <a:noFill/>
        <a:ln w="19050" cap="rnd" cmpd="sng" algn="ctr">
          <a:solidFill>
            <a:scrgbClr r="0" g="0" b="0"/>
          </a:solidFill>
          <a:prstDash val="solid"/>
          <a:headEnd type="none" w="med" len="med"/>
          <a:tailEnd type="triangle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83ACB8-B6AB-4BAC-A101-71904E799E1E}">
      <dsp:nvSpPr>
        <dsp:cNvPr id="0" name=""/>
        <dsp:cNvSpPr/>
      </dsp:nvSpPr>
      <dsp:spPr>
        <a:xfrm>
          <a:off x="5058030" y="220883"/>
          <a:ext cx="288836" cy="1241997"/>
        </a:xfrm>
        <a:custGeom>
          <a:avLst/>
          <a:gdLst/>
          <a:ahLst/>
          <a:cxnLst/>
          <a:rect l="0" t="0" r="0" b="0"/>
          <a:pathLst>
            <a:path>
              <a:moveTo>
                <a:pt x="0" y="1241997"/>
              </a:moveTo>
              <a:lnTo>
                <a:pt x="144418" y="1241997"/>
              </a:lnTo>
              <a:lnTo>
                <a:pt x="144418" y="0"/>
              </a:lnTo>
              <a:lnTo>
                <a:pt x="288836" y="0"/>
              </a:lnTo>
            </a:path>
          </a:pathLst>
        </a:custGeom>
        <a:noFill/>
        <a:ln w="19050" cap="rnd" cmpd="sng" algn="ctr">
          <a:solidFill>
            <a:scrgbClr r="0" g="0" b="0"/>
          </a:solidFill>
          <a:prstDash val="solid"/>
          <a:headEnd type="none" w="med" len="med"/>
          <a:tailEnd type="triangle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BA7C6A-DDCB-458D-B118-DDF458961035}">
      <dsp:nvSpPr>
        <dsp:cNvPr id="0" name=""/>
        <dsp:cNvSpPr/>
      </dsp:nvSpPr>
      <dsp:spPr>
        <a:xfrm>
          <a:off x="3325010" y="1417161"/>
          <a:ext cx="28883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88836" y="45720"/>
              </a:lnTo>
            </a:path>
          </a:pathLst>
        </a:custGeom>
        <a:noFill/>
        <a:ln w="19050" cap="rnd" cmpd="sng" algn="ctr">
          <a:solidFill>
            <a:scrgbClr r="0" g="0" b="0"/>
          </a:solidFill>
          <a:prstDash val="solid"/>
          <a:headEnd type="none" w="med" len="med"/>
          <a:tailEnd type="triangle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171CD7-0379-450A-B8E8-15FE56375726}">
      <dsp:nvSpPr>
        <dsp:cNvPr id="0" name=""/>
        <dsp:cNvSpPr/>
      </dsp:nvSpPr>
      <dsp:spPr>
        <a:xfrm>
          <a:off x="1591989" y="1417161"/>
          <a:ext cx="28883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88836" y="45720"/>
              </a:lnTo>
            </a:path>
          </a:pathLst>
        </a:custGeom>
        <a:noFill/>
        <a:ln w="19050" cap="rnd" cmpd="sng" algn="ctr">
          <a:solidFill>
            <a:scrgbClr r="0" g="0" b="0"/>
          </a:solidFill>
          <a:prstDash val="solid"/>
          <a:headEnd type="none" w="med" len="med"/>
          <a:tailEnd type="triangle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F90059-67CA-4D59-8E3C-0ECFA49229BF}">
      <dsp:nvSpPr>
        <dsp:cNvPr id="0" name=""/>
        <dsp:cNvSpPr/>
      </dsp:nvSpPr>
      <dsp:spPr>
        <a:xfrm>
          <a:off x="147806" y="1242643"/>
          <a:ext cx="1444183" cy="4404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/>
            <a:t>Ventes</a:t>
          </a:r>
        </a:p>
      </dsp:txBody>
      <dsp:txXfrm>
        <a:off x="147806" y="1242643"/>
        <a:ext cx="1444183" cy="440475"/>
      </dsp:txXfrm>
    </dsp:sp>
    <dsp:sp modelId="{CD99225E-FC85-49D5-94A7-4CF7B94F902E}">
      <dsp:nvSpPr>
        <dsp:cNvPr id="0" name=""/>
        <dsp:cNvSpPr/>
      </dsp:nvSpPr>
      <dsp:spPr>
        <a:xfrm>
          <a:off x="1880826" y="1242643"/>
          <a:ext cx="1444183" cy="44047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/>
            <a:t>Recettes</a:t>
          </a:r>
        </a:p>
      </dsp:txBody>
      <dsp:txXfrm>
        <a:off x="1880826" y="1242643"/>
        <a:ext cx="1444183" cy="440475"/>
      </dsp:txXfrm>
    </dsp:sp>
    <dsp:sp modelId="{74859088-08FF-4F60-9440-833E0A2C57A4}">
      <dsp:nvSpPr>
        <dsp:cNvPr id="0" name=""/>
        <dsp:cNvSpPr/>
      </dsp:nvSpPr>
      <dsp:spPr>
        <a:xfrm>
          <a:off x="3613846" y="1242643"/>
          <a:ext cx="1444183" cy="44047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/>
            <a:t>Paiement</a:t>
          </a:r>
          <a:endParaRPr lang="fr-FR" sz="1800" b="1" kern="1200" dirty="0"/>
        </a:p>
      </dsp:txBody>
      <dsp:txXfrm>
        <a:off x="3613846" y="1242643"/>
        <a:ext cx="1444183" cy="440475"/>
      </dsp:txXfrm>
    </dsp:sp>
    <dsp:sp modelId="{0FE04CAF-AF1F-4A35-8263-F7CBA03B53DD}">
      <dsp:nvSpPr>
        <dsp:cNvPr id="0" name=""/>
        <dsp:cNvSpPr/>
      </dsp:nvSpPr>
      <dsp:spPr>
        <a:xfrm>
          <a:off x="5346867" y="645"/>
          <a:ext cx="1444183" cy="440475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/>
            <a:t>Fournisseurs</a:t>
          </a:r>
        </a:p>
      </dsp:txBody>
      <dsp:txXfrm>
        <a:off x="5346867" y="645"/>
        <a:ext cx="1444183" cy="440475"/>
      </dsp:txXfrm>
    </dsp:sp>
    <dsp:sp modelId="{BF5FF7FA-DA9E-4DBC-935D-3B11C4315C36}">
      <dsp:nvSpPr>
        <dsp:cNvPr id="0" name=""/>
        <dsp:cNvSpPr/>
      </dsp:nvSpPr>
      <dsp:spPr>
        <a:xfrm>
          <a:off x="5346867" y="621644"/>
          <a:ext cx="1444183" cy="440475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/>
            <a:t>Salariés</a:t>
          </a:r>
        </a:p>
      </dsp:txBody>
      <dsp:txXfrm>
        <a:off x="5346867" y="621644"/>
        <a:ext cx="1444183" cy="440475"/>
      </dsp:txXfrm>
    </dsp:sp>
    <dsp:sp modelId="{9656190A-A644-4ED8-84EA-4A86D7F3D456}">
      <dsp:nvSpPr>
        <dsp:cNvPr id="0" name=""/>
        <dsp:cNvSpPr/>
      </dsp:nvSpPr>
      <dsp:spPr>
        <a:xfrm>
          <a:off x="5346867" y="1242643"/>
          <a:ext cx="1444183" cy="440475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/>
            <a:t>Banquiers</a:t>
          </a:r>
        </a:p>
      </dsp:txBody>
      <dsp:txXfrm>
        <a:off x="5346867" y="1242643"/>
        <a:ext cx="1444183" cy="440475"/>
      </dsp:txXfrm>
    </dsp:sp>
    <dsp:sp modelId="{716DB3F8-5D3F-42EE-B11D-18BB45C6B683}">
      <dsp:nvSpPr>
        <dsp:cNvPr id="0" name=""/>
        <dsp:cNvSpPr/>
      </dsp:nvSpPr>
      <dsp:spPr>
        <a:xfrm>
          <a:off x="5346867" y="1863642"/>
          <a:ext cx="1444183" cy="440475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É</a:t>
          </a:r>
          <a:r>
            <a:rPr lang="fr-FR" sz="1800" b="1" kern="1200" dirty="0"/>
            <a:t>tat, Urssaf..</a:t>
          </a:r>
        </a:p>
      </dsp:txBody>
      <dsp:txXfrm>
        <a:off x="5346867" y="1863642"/>
        <a:ext cx="1444183" cy="440475"/>
      </dsp:txXfrm>
    </dsp:sp>
    <dsp:sp modelId="{D3EB21C5-7A52-4AB3-A708-7472571F61AD}">
      <dsp:nvSpPr>
        <dsp:cNvPr id="0" name=""/>
        <dsp:cNvSpPr/>
      </dsp:nvSpPr>
      <dsp:spPr>
        <a:xfrm>
          <a:off x="5346867" y="2484641"/>
          <a:ext cx="1444183" cy="440475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/>
            <a:t>Actionnaires</a:t>
          </a:r>
        </a:p>
      </dsp:txBody>
      <dsp:txXfrm>
        <a:off x="5346867" y="2484641"/>
        <a:ext cx="1444183" cy="4404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5FD4D3-7F86-9948-8070-B0F7EFEA2175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44D917-A9C4-B24E-A1E6-2CF0148166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4042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0617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757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8319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0141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605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255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714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680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213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56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094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50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2706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923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9459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4430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3260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81890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371667" cy="612558"/>
          </a:xfrm>
        </p:spPr>
        <p:txBody>
          <a:bodyPr>
            <a:noAutofit/>
          </a:bodyPr>
          <a:lstStyle/>
          <a:p>
            <a:r>
              <a:rPr lang="fr-FR" sz="3600" b="1" dirty="0">
                <a:latin typeface="Arial" panose="020B0604020202020204" pitchFamily="34" charset="0"/>
                <a:cs typeface="Arial" panose="020B0604020202020204" pitchFamily="34" charset="0"/>
              </a:rPr>
              <a:t>Chap. 18 – Suivre les comptes de tiers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350737" y="640343"/>
            <a:ext cx="6676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Problématique</a:t>
            </a:r>
            <a:endParaRPr lang="fr-FR" sz="2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76EFAE5-9055-4957-A439-B6263671B71A}"/>
              </a:ext>
            </a:extLst>
          </p:cNvPr>
          <p:cNvSpPr/>
          <p:nvPr/>
        </p:nvSpPr>
        <p:spPr>
          <a:xfrm>
            <a:off x="499534" y="1225118"/>
            <a:ext cx="880330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L’entreprise doit suivre rigoureusement les comptes clients et fournisseurs car : 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premiers font rentrer l’argent qui sert à payer les fournisseurs, les salariés, les banquiers, l’</a:t>
            </a: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tat (impôts, TVA), l’URSSAF, les actionnaires, etc. 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seconds ont un impact direct sur l’image de l’entreprise.</a:t>
            </a:r>
          </a:p>
        </p:txBody>
      </p:sp>
      <p:graphicFrame>
        <p:nvGraphicFramePr>
          <p:cNvPr id="8" name="Diagramme 7">
            <a:extLst>
              <a:ext uri="{FF2B5EF4-FFF2-40B4-BE49-F238E27FC236}">
                <a16:creationId xmlns:a16="http://schemas.microsoft.com/office/drawing/2014/main" id="{AE94DA99-228A-4AD4-9EC0-CD51D734814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85983900"/>
              </p:ext>
            </p:extLst>
          </p:nvPr>
        </p:nvGraphicFramePr>
        <p:xfrm>
          <a:off x="4626610" y="2231009"/>
          <a:ext cx="6938857" cy="2925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9F3E12BC-09B1-419D-A828-FA2C0B14592F}"/>
              </a:ext>
            </a:extLst>
          </p:cNvPr>
          <p:cNvSpPr/>
          <p:nvPr/>
        </p:nvSpPr>
        <p:spPr>
          <a:xfrm>
            <a:off x="499534" y="4681158"/>
            <a:ext cx="898945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Tout défaut de paiement d’un client peut entrainer des difficultés en cascade et conduire à des retards ou défauts de paiement des fournisseurs, voir à une cessation de paiement et la liquidation de l’entreprise. </a:t>
            </a:r>
          </a:p>
        </p:txBody>
      </p: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160</TotalTime>
  <Words>110</Words>
  <Application>Microsoft Office PowerPoint</Application>
  <PresentationFormat>Grand écran</PresentationFormat>
  <Paragraphs>14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Symbol</vt:lpstr>
      <vt:lpstr>Wingdings 3</vt:lpstr>
      <vt:lpstr>Ion</vt:lpstr>
      <vt:lpstr>Chap. 18 – Suivre les comptes de tiers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34</cp:revision>
  <dcterms:created xsi:type="dcterms:W3CDTF">2014-01-14T07:42:30Z</dcterms:created>
  <dcterms:modified xsi:type="dcterms:W3CDTF">2023-03-19T12:46:38Z</dcterms:modified>
</cp:coreProperties>
</file>