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B3231-C9E9-4856-946B-B930E510AFC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4C4A1F6-87D7-4A59-8194-35BE2F57ABFB}">
      <dgm:prSet phldrT="[Texte]" custT="1"/>
      <dgm:spPr>
        <a:solidFill>
          <a:srgbClr val="00B0F0"/>
        </a:solidFill>
      </dgm:spPr>
      <dgm:t>
        <a:bodyPr/>
        <a:lstStyle/>
        <a:p>
          <a:pPr algn="ctr"/>
          <a:r>
            <a:rPr lang="fr-FR" sz="1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Saisie des factures d'achats</a:t>
          </a:r>
        </a:p>
      </dgm:t>
    </dgm:pt>
    <dgm:pt modelId="{07BCD0F8-0852-481C-863A-DB7816FE095E}" type="parTrans" cxnId="{44B7F32E-60BC-429A-9EB5-4BA43645CA57}">
      <dgm:prSet/>
      <dgm:spPr/>
      <dgm:t>
        <a:bodyPr/>
        <a:lstStyle/>
        <a:p>
          <a:pPr algn="ctr"/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CF68C7-ACBF-4C9D-B5CC-08AC23A135F9}" type="sibTrans" cxnId="{44B7F32E-60BC-429A-9EB5-4BA43645CA57}">
      <dgm:prSet custT="1"/>
      <dgm:spPr/>
      <dgm:t>
        <a:bodyPr/>
        <a:lstStyle/>
        <a:p>
          <a:pPr algn="ctr"/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878B6A-B957-426E-A805-7F7837B39A23}">
      <dgm:prSet phldrT="[Texte]" custT="1"/>
      <dgm:spPr>
        <a:solidFill>
          <a:srgbClr val="92D050"/>
        </a:solidFill>
      </dgm:spPr>
      <dgm:t>
        <a:bodyPr/>
        <a:lstStyle/>
        <a:p>
          <a:pPr algn="ctr"/>
          <a:r>
            <a:rPr lang="fr-FR" sz="1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Enregistrement des réglements</a:t>
          </a:r>
        </a:p>
      </dgm:t>
    </dgm:pt>
    <dgm:pt modelId="{77C886BE-78F4-4075-971B-37AF55EC1EAB}" type="parTrans" cxnId="{65BBC21A-B043-4140-BA86-C2F6A54D67DD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340E01-1B59-464B-90F6-76FF4FA36674}" type="sibTrans" cxnId="{65BBC21A-B043-4140-BA86-C2F6A54D67DD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DADB84-F1E5-4D1D-ABB3-D03F5C0DE825}">
      <dgm:prSet phldrT="[Texte]" custT="1"/>
      <dgm:spPr>
        <a:solidFill>
          <a:srgbClr val="00B0F0"/>
        </a:solidFill>
      </dgm:spPr>
      <dgm:t>
        <a:bodyPr/>
        <a:lstStyle/>
        <a:p>
          <a:pPr algn="ctr"/>
          <a:r>
            <a:rPr lang="fr-FR" sz="1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Saisie des factures de ventes</a:t>
          </a:r>
        </a:p>
      </dgm:t>
    </dgm:pt>
    <dgm:pt modelId="{83B6740B-253E-4425-9669-A15935F1C1CE}" type="parTrans" cxnId="{6641DCC6-7BB9-4FE2-9BC4-4685615D9FB8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16F4D6-0A13-4CF2-A9A4-3548156DFFC3}" type="sibTrans" cxnId="{6641DCC6-7BB9-4FE2-9BC4-4685615D9FB8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589EE6-0040-465E-8512-B9E70581A2BC}">
      <dgm:prSet phldrT="[Texte]" custT="1"/>
      <dgm:spPr>
        <a:solidFill>
          <a:srgbClr val="92D050"/>
        </a:solidFill>
      </dgm:spPr>
      <dgm:t>
        <a:bodyPr/>
        <a:lstStyle/>
        <a:p>
          <a:pPr algn="ctr"/>
          <a:r>
            <a:rPr lang="fr-FR" sz="1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Réalisation de l'état de rapprochement</a:t>
          </a:r>
        </a:p>
      </dgm:t>
    </dgm:pt>
    <dgm:pt modelId="{02AEEA96-A64D-41F4-A8EE-2ADD587D3FED}" type="parTrans" cxnId="{C8764886-F1DE-4710-9611-9ADB07977320}">
      <dgm:prSet/>
      <dgm:spPr/>
      <dgm:t>
        <a:bodyPr/>
        <a:lstStyle/>
        <a:p>
          <a:endParaRPr lang="fr-FR" sz="4400"/>
        </a:p>
      </dgm:t>
    </dgm:pt>
    <dgm:pt modelId="{9BCC7F79-E959-482A-92FB-05CF9CFA327F}" type="sibTrans" cxnId="{C8764886-F1DE-4710-9611-9ADB07977320}">
      <dgm:prSet/>
      <dgm:spPr/>
      <dgm:t>
        <a:bodyPr/>
        <a:lstStyle/>
        <a:p>
          <a:endParaRPr lang="fr-FR" sz="4400"/>
        </a:p>
      </dgm:t>
    </dgm:pt>
    <dgm:pt modelId="{A7CD2F23-7D75-46E7-A48D-B089E0A5D165}" type="pres">
      <dgm:prSet presAssocID="{9CCB3231-C9E9-4856-946B-B930E510AFCD}" presName="outerComposite" presStyleCnt="0">
        <dgm:presLayoutVars>
          <dgm:chMax val="5"/>
          <dgm:dir/>
          <dgm:resizeHandles val="exact"/>
        </dgm:presLayoutVars>
      </dgm:prSet>
      <dgm:spPr/>
    </dgm:pt>
    <dgm:pt modelId="{101E8BE3-75AA-4195-8F2A-1021872B3B02}" type="pres">
      <dgm:prSet presAssocID="{9CCB3231-C9E9-4856-946B-B930E510AFCD}" presName="dummyMaxCanvas" presStyleCnt="0">
        <dgm:presLayoutVars/>
      </dgm:prSet>
      <dgm:spPr/>
    </dgm:pt>
    <dgm:pt modelId="{11C4046E-148C-48D2-967F-CBDACDFA7482}" type="pres">
      <dgm:prSet presAssocID="{9CCB3231-C9E9-4856-946B-B930E510AFCD}" presName="FourNodes_1" presStyleLbl="node1" presStyleIdx="0" presStyleCnt="4">
        <dgm:presLayoutVars>
          <dgm:bulletEnabled val="1"/>
        </dgm:presLayoutVars>
      </dgm:prSet>
      <dgm:spPr/>
    </dgm:pt>
    <dgm:pt modelId="{BF084486-314C-46A8-B3A7-51F70FE9BB29}" type="pres">
      <dgm:prSet presAssocID="{9CCB3231-C9E9-4856-946B-B930E510AFCD}" presName="FourNodes_2" presStyleLbl="node1" presStyleIdx="1" presStyleCnt="4">
        <dgm:presLayoutVars>
          <dgm:bulletEnabled val="1"/>
        </dgm:presLayoutVars>
      </dgm:prSet>
      <dgm:spPr/>
    </dgm:pt>
    <dgm:pt modelId="{AF9FAA72-9921-493D-880A-A4F11BDFD33E}" type="pres">
      <dgm:prSet presAssocID="{9CCB3231-C9E9-4856-946B-B930E510AFCD}" presName="FourNodes_3" presStyleLbl="node1" presStyleIdx="2" presStyleCnt="4">
        <dgm:presLayoutVars>
          <dgm:bulletEnabled val="1"/>
        </dgm:presLayoutVars>
      </dgm:prSet>
      <dgm:spPr/>
    </dgm:pt>
    <dgm:pt modelId="{3D6EE8C5-6032-47A6-8708-251EF5185A01}" type="pres">
      <dgm:prSet presAssocID="{9CCB3231-C9E9-4856-946B-B930E510AFCD}" presName="FourNodes_4" presStyleLbl="node1" presStyleIdx="3" presStyleCnt="4">
        <dgm:presLayoutVars>
          <dgm:bulletEnabled val="1"/>
        </dgm:presLayoutVars>
      </dgm:prSet>
      <dgm:spPr/>
    </dgm:pt>
    <dgm:pt modelId="{F3CA7099-9F94-472E-9AB7-F0A9258F0247}" type="pres">
      <dgm:prSet presAssocID="{9CCB3231-C9E9-4856-946B-B930E510AFCD}" presName="FourConn_1-2" presStyleLbl="fgAccFollowNode1" presStyleIdx="0" presStyleCnt="3">
        <dgm:presLayoutVars>
          <dgm:bulletEnabled val="1"/>
        </dgm:presLayoutVars>
      </dgm:prSet>
      <dgm:spPr/>
    </dgm:pt>
    <dgm:pt modelId="{7A7E34BF-4BE2-4076-9895-1BACAB02C261}" type="pres">
      <dgm:prSet presAssocID="{9CCB3231-C9E9-4856-946B-B930E510AFCD}" presName="FourConn_2-3" presStyleLbl="fgAccFollowNode1" presStyleIdx="1" presStyleCnt="3">
        <dgm:presLayoutVars>
          <dgm:bulletEnabled val="1"/>
        </dgm:presLayoutVars>
      </dgm:prSet>
      <dgm:spPr/>
    </dgm:pt>
    <dgm:pt modelId="{D096CEAF-7F07-457E-807F-969BA4993513}" type="pres">
      <dgm:prSet presAssocID="{9CCB3231-C9E9-4856-946B-B930E510AFCD}" presName="FourConn_3-4" presStyleLbl="fgAccFollowNode1" presStyleIdx="2" presStyleCnt="3">
        <dgm:presLayoutVars>
          <dgm:bulletEnabled val="1"/>
        </dgm:presLayoutVars>
      </dgm:prSet>
      <dgm:spPr/>
    </dgm:pt>
    <dgm:pt modelId="{77B27FE2-3D84-4780-BAB0-6595A9CEDE40}" type="pres">
      <dgm:prSet presAssocID="{9CCB3231-C9E9-4856-946B-B930E510AFCD}" presName="FourNodes_1_text" presStyleLbl="node1" presStyleIdx="3" presStyleCnt="4">
        <dgm:presLayoutVars>
          <dgm:bulletEnabled val="1"/>
        </dgm:presLayoutVars>
      </dgm:prSet>
      <dgm:spPr/>
    </dgm:pt>
    <dgm:pt modelId="{1FC87F1F-EE80-4463-B8E9-7070435399A1}" type="pres">
      <dgm:prSet presAssocID="{9CCB3231-C9E9-4856-946B-B930E510AFCD}" presName="FourNodes_2_text" presStyleLbl="node1" presStyleIdx="3" presStyleCnt="4">
        <dgm:presLayoutVars>
          <dgm:bulletEnabled val="1"/>
        </dgm:presLayoutVars>
      </dgm:prSet>
      <dgm:spPr/>
    </dgm:pt>
    <dgm:pt modelId="{1B41E19F-034E-4CC4-978D-DFFEEC4FEE57}" type="pres">
      <dgm:prSet presAssocID="{9CCB3231-C9E9-4856-946B-B930E510AFCD}" presName="FourNodes_3_text" presStyleLbl="node1" presStyleIdx="3" presStyleCnt="4">
        <dgm:presLayoutVars>
          <dgm:bulletEnabled val="1"/>
        </dgm:presLayoutVars>
      </dgm:prSet>
      <dgm:spPr/>
    </dgm:pt>
    <dgm:pt modelId="{46F88DEC-DFDC-4A0E-A255-DEDA366AC62D}" type="pres">
      <dgm:prSet presAssocID="{9CCB3231-C9E9-4856-946B-B930E510AFC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158BFB04-1F28-4E67-B604-DD2C47F4FEA2}" type="presOf" srcId="{51DADB84-F1E5-4D1D-ABB3-D03F5C0DE825}" destId="{1FC87F1F-EE80-4463-B8E9-7070435399A1}" srcOrd="1" destOrd="0" presId="urn:microsoft.com/office/officeart/2005/8/layout/vProcess5"/>
    <dgm:cxn modelId="{4CFB8407-187C-4E5D-84B1-8E9590C94346}" type="presOf" srcId="{F716F4D6-0A13-4CF2-A9A4-3548156DFFC3}" destId="{7A7E34BF-4BE2-4076-9895-1BACAB02C261}" srcOrd="0" destOrd="0" presId="urn:microsoft.com/office/officeart/2005/8/layout/vProcess5"/>
    <dgm:cxn modelId="{65BBC21A-B043-4140-BA86-C2F6A54D67DD}" srcId="{9CCB3231-C9E9-4856-946B-B930E510AFCD}" destId="{97878B6A-B957-426E-A805-7F7837B39A23}" srcOrd="2" destOrd="0" parTransId="{77C886BE-78F4-4075-971B-37AF55EC1EAB}" sibTransId="{1E340E01-1B59-464B-90F6-76FF4FA36674}"/>
    <dgm:cxn modelId="{44B7F32E-60BC-429A-9EB5-4BA43645CA57}" srcId="{9CCB3231-C9E9-4856-946B-B930E510AFCD}" destId="{F4C4A1F6-87D7-4A59-8194-35BE2F57ABFB}" srcOrd="0" destOrd="0" parTransId="{07BCD0F8-0852-481C-863A-DB7816FE095E}" sibTransId="{9ECF68C7-ACBF-4C9D-B5CC-08AC23A135F9}"/>
    <dgm:cxn modelId="{220AFA65-3FB8-470D-9410-2034D2D86F7A}" type="presOf" srcId="{A2589EE6-0040-465E-8512-B9E70581A2BC}" destId="{46F88DEC-DFDC-4A0E-A255-DEDA366AC62D}" srcOrd="1" destOrd="0" presId="urn:microsoft.com/office/officeart/2005/8/layout/vProcess5"/>
    <dgm:cxn modelId="{46192049-DD6E-4744-9DD4-9B722A978BDA}" type="presOf" srcId="{F4C4A1F6-87D7-4A59-8194-35BE2F57ABFB}" destId="{11C4046E-148C-48D2-967F-CBDACDFA7482}" srcOrd="0" destOrd="0" presId="urn:microsoft.com/office/officeart/2005/8/layout/vProcess5"/>
    <dgm:cxn modelId="{CD410672-9334-4633-A087-347E82E71019}" type="presOf" srcId="{9ECF68C7-ACBF-4C9D-B5CC-08AC23A135F9}" destId="{F3CA7099-9F94-472E-9AB7-F0A9258F0247}" srcOrd="0" destOrd="0" presId="urn:microsoft.com/office/officeart/2005/8/layout/vProcess5"/>
    <dgm:cxn modelId="{F0FA9E72-86D4-4E90-9204-6294FA4113C0}" type="presOf" srcId="{97878B6A-B957-426E-A805-7F7837B39A23}" destId="{AF9FAA72-9921-493D-880A-A4F11BDFD33E}" srcOrd="0" destOrd="0" presId="urn:microsoft.com/office/officeart/2005/8/layout/vProcess5"/>
    <dgm:cxn modelId="{C8764886-F1DE-4710-9611-9ADB07977320}" srcId="{9CCB3231-C9E9-4856-946B-B930E510AFCD}" destId="{A2589EE6-0040-465E-8512-B9E70581A2BC}" srcOrd="3" destOrd="0" parTransId="{02AEEA96-A64D-41F4-A8EE-2ADD587D3FED}" sibTransId="{9BCC7F79-E959-482A-92FB-05CF9CFA327F}"/>
    <dgm:cxn modelId="{1FCFAA95-F169-4EAE-B571-06AAF05F2308}" type="presOf" srcId="{9CCB3231-C9E9-4856-946B-B930E510AFCD}" destId="{A7CD2F23-7D75-46E7-A48D-B089E0A5D165}" srcOrd="0" destOrd="0" presId="urn:microsoft.com/office/officeart/2005/8/layout/vProcess5"/>
    <dgm:cxn modelId="{A66223A1-4C3B-409F-8850-5B01AC445AA2}" type="presOf" srcId="{1E340E01-1B59-464B-90F6-76FF4FA36674}" destId="{D096CEAF-7F07-457E-807F-969BA4993513}" srcOrd="0" destOrd="0" presId="urn:microsoft.com/office/officeart/2005/8/layout/vProcess5"/>
    <dgm:cxn modelId="{E047E2C5-4FFC-4C97-B2B5-19686D397811}" type="presOf" srcId="{51DADB84-F1E5-4D1D-ABB3-D03F5C0DE825}" destId="{BF084486-314C-46A8-B3A7-51F70FE9BB29}" srcOrd="0" destOrd="0" presId="urn:microsoft.com/office/officeart/2005/8/layout/vProcess5"/>
    <dgm:cxn modelId="{6641DCC6-7BB9-4FE2-9BC4-4685615D9FB8}" srcId="{9CCB3231-C9E9-4856-946B-B930E510AFCD}" destId="{51DADB84-F1E5-4D1D-ABB3-D03F5C0DE825}" srcOrd="1" destOrd="0" parTransId="{83B6740B-253E-4425-9669-A15935F1C1CE}" sibTransId="{F716F4D6-0A13-4CF2-A9A4-3548156DFFC3}"/>
    <dgm:cxn modelId="{5E3608D9-5D1C-4667-B8C8-73FDF36B22B6}" type="presOf" srcId="{A2589EE6-0040-465E-8512-B9E70581A2BC}" destId="{3D6EE8C5-6032-47A6-8708-251EF5185A01}" srcOrd="0" destOrd="0" presId="urn:microsoft.com/office/officeart/2005/8/layout/vProcess5"/>
    <dgm:cxn modelId="{FF1083DA-C282-4D18-A3DB-52DEB838EC19}" type="presOf" srcId="{F4C4A1F6-87D7-4A59-8194-35BE2F57ABFB}" destId="{77B27FE2-3D84-4780-BAB0-6595A9CEDE40}" srcOrd="1" destOrd="0" presId="urn:microsoft.com/office/officeart/2005/8/layout/vProcess5"/>
    <dgm:cxn modelId="{5C750CF1-D219-4AB0-8634-32D5DD981325}" type="presOf" srcId="{97878B6A-B957-426E-A805-7F7837B39A23}" destId="{1B41E19F-034E-4CC4-978D-DFFEEC4FEE57}" srcOrd="1" destOrd="0" presId="urn:microsoft.com/office/officeart/2005/8/layout/vProcess5"/>
    <dgm:cxn modelId="{2078E07F-9B84-4E41-906F-111A53F79A95}" type="presParOf" srcId="{A7CD2F23-7D75-46E7-A48D-B089E0A5D165}" destId="{101E8BE3-75AA-4195-8F2A-1021872B3B02}" srcOrd="0" destOrd="0" presId="urn:microsoft.com/office/officeart/2005/8/layout/vProcess5"/>
    <dgm:cxn modelId="{1B46A80A-3B8E-484D-8396-C26953B1AE58}" type="presParOf" srcId="{A7CD2F23-7D75-46E7-A48D-B089E0A5D165}" destId="{11C4046E-148C-48D2-967F-CBDACDFA7482}" srcOrd="1" destOrd="0" presId="urn:microsoft.com/office/officeart/2005/8/layout/vProcess5"/>
    <dgm:cxn modelId="{FA9A99B8-8909-47C6-ACF8-B2159AFA43F0}" type="presParOf" srcId="{A7CD2F23-7D75-46E7-A48D-B089E0A5D165}" destId="{BF084486-314C-46A8-B3A7-51F70FE9BB29}" srcOrd="2" destOrd="0" presId="urn:microsoft.com/office/officeart/2005/8/layout/vProcess5"/>
    <dgm:cxn modelId="{259F0690-17E5-400B-809A-E82E060DCF65}" type="presParOf" srcId="{A7CD2F23-7D75-46E7-A48D-B089E0A5D165}" destId="{AF9FAA72-9921-493D-880A-A4F11BDFD33E}" srcOrd="3" destOrd="0" presId="urn:microsoft.com/office/officeart/2005/8/layout/vProcess5"/>
    <dgm:cxn modelId="{5DCCDEA8-73F3-44C8-B9C5-B93E64518BB1}" type="presParOf" srcId="{A7CD2F23-7D75-46E7-A48D-B089E0A5D165}" destId="{3D6EE8C5-6032-47A6-8708-251EF5185A01}" srcOrd="4" destOrd="0" presId="urn:microsoft.com/office/officeart/2005/8/layout/vProcess5"/>
    <dgm:cxn modelId="{8808D56D-78BF-48DF-8970-0CAE19F5386A}" type="presParOf" srcId="{A7CD2F23-7D75-46E7-A48D-B089E0A5D165}" destId="{F3CA7099-9F94-472E-9AB7-F0A9258F0247}" srcOrd="5" destOrd="0" presId="urn:microsoft.com/office/officeart/2005/8/layout/vProcess5"/>
    <dgm:cxn modelId="{AF236881-702C-4109-A2E6-469C4219B45E}" type="presParOf" srcId="{A7CD2F23-7D75-46E7-A48D-B089E0A5D165}" destId="{7A7E34BF-4BE2-4076-9895-1BACAB02C261}" srcOrd="6" destOrd="0" presId="urn:microsoft.com/office/officeart/2005/8/layout/vProcess5"/>
    <dgm:cxn modelId="{F70F044B-0875-4173-AF01-3F8DA6F485E0}" type="presParOf" srcId="{A7CD2F23-7D75-46E7-A48D-B089E0A5D165}" destId="{D096CEAF-7F07-457E-807F-969BA4993513}" srcOrd="7" destOrd="0" presId="urn:microsoft.com/office/officeart/2005/8/layout/vProcess5"/>
    <dgm:cxn modelId="{1ACAD4DA-0213-4F9C-AA70-A12FE6C69035}" type="presParOf" srcId="{A7CD2F23-7D75-46E7-A48D-B089E0A5D165}" destId="{77B27FE2-3D84-4780-BAB0-6595A9CEDE40}" srcOrd="8" destOrd="0" presId="urn:microsoft.com/office/officeart/2005/8/layout/vProcess5"/>
    <dgm:cxn modelId="{13B3D9A9-98FE-492B-A62F-EE24A477B557}" type="presParOf" srcId="{A7CD2F23-7D75-46E7-A48D-B089E0A5D165}" destId="{1FC87F1F-EE80-4463-B8E9-7070435399A1}" srcOrd="9" destOrd="0" presId="urn:microsoft.com/office/officeart/2005/8/layout/vProcess5"/>
    <dgm:cxn modelId="{41A494AA-E694-4AE6-8D56-EEED569F39CD}" type="presParOf" srcId="{A7CD2F23-7D75-46E7-A48D-B089E0A5D165}" destId="{1B41E19F-034E-4CC4-978D-DFFEEC4FEE57}" srcOrd="10" destOrd="0" presId="urn:microsoft.com/office/officeart/2005/8/layout/vProcess5"/>
    <dgm:cxn modelId="{387741D5-D95E-42CA-8167-0BFFA3FF2F19}" type="presParOf" srcId="{A7CD2F23-7D75-46E7-A48D-B089E0A5D165}" destId="{46F88DEC-DFDC-4A0E-A255-DEDA366AC62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4046E-148C-48D2-967F-CBDACDFA7482}">
      <dsp:nvSpPr>
        <dsp:cNvPr id="0" name=""/>
        <dsp:cNvSpPr/>
      </dsp:nvSpPr>
      <dsp:spPr>
        <a:xfrm>
          <a:off x="0" y="0"/>
          <a:ext cx="3843782" cy="620640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Saisie des factures d'achats</a:t>
          </a:r>
        </a:p>
      </dsp:txBody>
      <dsp:txXfrm>
        <a:off x="18178" y="18178"/>
        <a:ext cx="3121618" cy="584284"/>
      </dsp:txXfrm>
    </dsp:sp>
    <dsp:sp modelId="{BF084486-314C-46A8-B3A7-51F70FE9BB29}">
      <dsp:nvSpPr>
        <dsp:cNvPr id="0" name=""/>
        <dsp:cNvSpPr/>
      </dsp:nvSpPr>
      <dsp:spPr>
        <a:xfrm>
          <a:off x="321916" y="733484"/>
          <a:ext cx="3843782" cy="620640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Saisie des factures de ventes</a:t>
          </a:r>
        </a:p>
      </dsp:txBody>
      <dsp:txXfrm>
        <a:off x="340094" y="751662"/>
        <a:ext cx="3082093" cy="584284"/>
      </dsp:txXfrm>
    </dsp:sp>
    <dsp:sp modelId="{AF9FAA72-9921-493D-880A-A4F11BDFD33E}">
      <dsp:nvSpPr>
        <dsp:cNvPr id="0" name=""/>
        <dsp:cNvSpPr/>
      </dsp:nvSpPr>
      <dsp:spPr>
        <a:xfrm>
          <a:off x="639028" y="1466968"/>
          <a:ext cx="3843782" cy="620640"/>
        </a:xfrm>
        <a:prstGeom prst="roundRect">
          <a:avLst>
            <a:gd name="adj" fmla="val 10000"/>
          </a:avLst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Enregistrement des réglements</a:t>
          </a:r>
        </a:p>
      </dsp:txBody>
      <dsp:txXfrm>
        <a:off x="657206" y="1485146"/>
        <a:ext cx="3086898" cy="584284"/>
      </dsp:txXfrm>
    </dsp:sp>
    <dsp:sp modelId="{3D6EE8C5-6032-47A6-8708-251EF5185A01}">
      <dsp:nvSpPr>
        <dsp:cNvPr id="0" name=""/>
        <dsp:cNvSpPr/>
      </dsp:nvSpPr>
      <dsp:spPr>
        <a:xfrm>
          <a:off x="960945" y="2200452"/>
          <a:ext cx="3843782" cy="620640"/>
        </a:xfrm>
        <a:prstGeom prst="roundRect">
          <a:avLst>
            <a:gd name="adj" fmla="val 10000"/>
          </a:avLst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Réalisation de l'état de rapprochement</a:t>
          </a:r>
        </a:p>
      </dsp:txBody>
      <dsp:txXfrm>
        <a:off x="979123" y="2218630"/>
        <a:ext cx="3082093" cy="584284"/>
      </dsp:txXfrm>
    </dsp:sp>
    <dsp:sp modelId="{F3CA7099-9F94-472E-9AB7-F0A9258F0247}">
      <dsp:nvSpPr>
        <dsp:cNvPr id="0" name=""/>
        <dsp:cNvSpPr/>
      </dsp:nvSpPr>
      <dsp:spPr>
        <a:xfrm>
          <a:off x="3440366" y="475354"/>
          <a:ext cx="403416" cy="40341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31135" y="475354"/>
        <a:ext cx="221878" cy="303571"/>
      </dsp:txXfrm>
    </dsp:sp>
    <dsp:sp modelId="{7A7E34BF-4BE2-4076-9895-1BACAB02C261}">
      <dsp:nvSpPr>
        <dsp:cNvPr id="0" name=""/>
        <dsp:cNvSpPr/>
      </dsp:nvSpPr>
      <dsp:spPr>
        <a:xfrm>
          <a:off x="3762282" y="1208838"/>
          <a:ext cx="403416" cy="40341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53051" y="1208838"/>
        <a:ext cx="221878" cy="303571"/>
      </dsp:txXfrm>
    </dsp:sp>
    <dsp:sp modelId="{D096CEAF-7F07-457E-807F-969BA4993513}">
      <dsp:nvSpPr>
        <dsp:cNvPr id="0" name=""/>
        <dsp:cNvSpPr/>
      </dsp:nvSpPr>
      <dsp:spPr>
        <a:xfrm>
          <a:off x="4079394" y="1942322"/>
          <a:ext cx="403416" cy="40341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70163" y="1942322"/>
        <a:ext cx="221878" cy="303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Chap. 17bis. Gérer les opérations bancaires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707224" y="901699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310B560A-E7A4-418A-831B-345AF73B24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8430198"/>
              </p:ext>
            </p:extLst>
          </p:nvPr>
        </p:nvGraphicFramePr>
        <p:xfrm>
          <a:off x="6768258" y="2098039"/>
          <a:ext cx="4804728" cy="2821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92813E8-27C0-4E3A-892A-8850DF17E477}"/>
              </a:ext>
            </a:extLst>
          </p:cNvPr>
          <p:cNvSpPr/>
          <p:nvPr/>
        </p:nvSpPr>
        <p:spPr>
          <a:xfrm>
            <a:off x="381000" y="1894719"/>
            <a:ext cx="5808133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les travaux précédents vous avez paramétré</a:t>
            </a:r>
            <a:r>
              <a:rPr lang="fr-FR" dirty="0"/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l’application et enregistré les opérations d’achats avec les fournisseurs et de ventes avec les clients.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 chapitre vous allez réaliser les règlements consécutifs aux opérations précédentes et aborder l’enregistrement des emprunts. Ces opérations faites, il sera possible de réaliser l’état de rapprochement bancaire.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200</TotalTime>
  <Words>82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Chap. 17bis. Gérer les opérations bancaires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30</cp:revision>
  <dcterms:created xsi:type="dcterms:W3CDTF">2014-01-14T07:42:30Z</dcterms:created>
  <dcterms:modified xsi:type="dcterms:W3CDTF">2023-03-17T22:36:10Z</dcterms:modified>
</cp:coreProperties>
</file>