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8" r:id="rId2"/>
    <p:sldId id="257" r:id="rId3"/>
    <p:sldId id="256" r:id="rId4"/>
    <p:sldId id="259" r:id="rId5"/>
    <p:sldId id="261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10385-5BD1-4031-8B7E-FAFB4F5146F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47922CE-0F34-4E72-9C1D-2D9F55298127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Les écarts peuvent avoir plusieurs provenances </a:t>
          </a:r>
        </a:p>
      </dgm:t>
    </dgm:pt>
    <dgm:pt modelId="{FAE6EE3F-9DCD-4BF9-9524-846C66EBE879}" type="parTrans" cxnId="{1ED844B4-C1D9-405F-B20B-94D7659B594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95127-DA57-4C3B-9772-5D3D2973C1DD}" type="sibTrans" cxnId="{1ED844B4-C1D9-405F-B20B-94D7659B594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290F80-A288-45FC-A235-B6A0FA5A761F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certaines opérations ont été enregistrées dans notre comptabilité et pas à la banque </a:t>
          </a:r>
          <a:r>
            <a:rPr lang="fr-FR" i="1" dirty="0">
              <a:latin typeface="Arial" panose="020B0604020202020204" pitchFamily="34" charset="0"/>
              <a:cs typeface="Arial" panose="020B0604020202020204" pitchFamily="34" charset="0"/>
            </a:rPr>
            <a:t>(exemple : un chèque émis le 30 septembre est enregistré dans la comptabilité de l’entreprise mais n’apparaît pas sur le relevé bancaire établi au 30 septembre au soir)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gm:t>
    </dgm:pt>
    <dgm:pt modelId="{FB70DD3F-B1D4-4409-B869-E40CD7D3F87A}" type="parTrans" cxnId="{F6A3F0C2-086F-49E7-843D-D6E52B9B3FC4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9D69C-2A1D-4C4A-AFE5-3A92CFE7E588}" type="sibTrans" cxnId="{F6A3F0C2-086F-49E7-843D-D6E52B9B3FC4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F9205-DD23-4171-872B-04B182612E0C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certaines opérations sont enregistrées à la banque et pas dans la comptabilité de la société </a:t>
          </a:r>
          <a:r>
            <a:rPr lang="fr-FR" i="1" dirty="0">
              <a:latin typeface="Arial" panose="020B0604020202020204" pitchFamily="34" charset="0"/>
              <a:cs typeface="Arial" panose="020B0604020202020204" pitchFamily="34" charset="0"/>
            </a:rPr>
            <a:t>(exemple : un client a fait un virement à la banque sans prévenir la société, la banque a retenu des agios sans en informer la société et c’est le relevé bancaire qui en informe la société.)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gm:t>
    </dgm:pt>
    <dgm:pt modelId="{5B8BEC47-DE54-4B39-8677-7124BF3BB418}" type="parTrans" cxnId="{4BB4FFFA-90DE-4D40-AEFE-50A49805092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58582-7FC9-46C0-A8A8-EF01D91E7F0D}" type="sibTrans" cxnId="{4BB4FFFA-90DE-4D40-AEFE-50A49805092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6F3EE-8854-443C-AA83-753D572725F4}">
      <dgm:prSet/>
      <dgm:spPr/>
      <dgm:t>
        <a:bodyPr/>
        <a:lstStyle/>
        <a:p>
          <a:r>
            <a:rPr lang="fr-FR" b="1" dirty="0">
              <a:latin typeface="Arial" panose="020B0604020202020204" pitchFamily="34" charset="0"/>
              <a:cs typeface="Arial" panose="020B0604020202020204" pitchFamily="34" charset="0"/>
            </a:rPr>
            <a:t>des erreurs de saisie </a:t>
          </a:r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: le plus souvent, elles concernent la comptabilité de la société. </a:t>
          </a:r>
        </a:p>
      </dgm:t>
    </dgm:pt>
    <dgm:pt modelId="{0F33D9F3-AB2F-4230-B345-741D2EB2D866}" type="parTrans" cxnId="{CD78B82D-2056-4D48-BA12-47DF059B12D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AC16B-B398-4EA6-9A73-FF53EBAB7F8E}" type="sibTrans" cxnId="{CD78B82D-2056-4D48-BA12-47DF059B12D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A431C-CC36-4505-953C-3B33B0CDAD84}" type="pres">
      <dgm:prSet presAssocID="{42110385-5BD1-4031-8B7E-FAFB4F5146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ABB8C2-6D22-4072-A6A7-B0E635320511}" type="pres">
      <dgm:prSet presAssocID="{547922CE-0F34-4E72-9C1D-2D9F55298127}" presName="root" presStyleCnt="0"/>
      <dgm:spPr/>
    </dgm:pt>
    <dgm:pt modelId="{4685B040-9FB0-4635-8222-409F55288908}" type="pres">
      <dgm:prSet presAssocID="{547922CE-0F34-4E72-9C1D-2D9F55298127}" presName="rootComposite" presStyleCnt="0"/>
      <dgm:spPr/>
    </dgm:pt>
    <dgm:pt modelId="{DC7DC02B-816B-4466-8C2E-0EE4A4D62BD4}" type="pres">
      <dgm:prSet presAssocID="{547922CE-0F34-4E72-9C1D-2D9F55298127}" presName="rootText" presStyleLbl="node1" presStyleIdx="0" presStyleCnt="1" custScaleX="369009" custScaleY="64669"/>
      <dgm:spPr/>
    </dgm:pt>
    <dgm:pt modelId="{4E93150A-3967-49E6-9CD0-8CBB9044AE5D}" type="pres">
      <dgm:prSet presAssocID="{547922CE-0F34-4E72-9C1D-2D9F55298127}" presName="rootConnector" presStyleLbl="node1" presStyleIdx="0" presStyleCnt="1"/>
      <dgm:spPr/>
    </dgm:pt>
    <dgm:pt modelId="{252A2897-9CFE-4966-89CB-B62CDEFF2B29}" type="pres">
      <dgm:prSet presAssocID="{547922CE-0F34-4E72-9C1D-2D9F55298127}" presName="childShape" presStyleCnt="0"/>
      <dgm:spPr/>
    </dgm:pt>
    <dgm:pt modelId="{271DD227-0C6A-49B1-9303-B271865B2BE8}" type="pres">
      <dgm:prSet presAssocID="{FB70DD3F-B1D4-4409-B869-E40CD7D3F87A}" presName="Name13" presStyleLbl="parChTrans1D2" presStyleIdx="0" presStyleCnt="3"/>
      <dgm:spPr/>
    </dgm:pt>
    <dgm:pt modelId="{BF29DBD2-EB8B-41AF-9360-55654C2E9B70}" type="pres">
      <dgm:prSet presAssocID="{6F290F80-A288-45FC-A235-B6A0FA5A761F}" presName="childText" presStyleLbl="bgAcc1" presStyleIdx="0" presStyleCnt="3" custScaleX="403339">
        <dgm:presLayoutVars>
          <dgm:bulletEnabled val="1"/>
        </dgm:presLayoutVars>
      </dgm:prSet>
      <dgm:spPr/>
    </dgm:pt>
    <dgm:pt modelId="{4EBBEEA9-9843-4641-B6A1-C2EB8E7D4400}" type="pres">
      <dgm:prSet presAssocID="{5B8BEC47-DE54-4B39-8677-7124BF3BB418}" presName="Name13" presStyleLbl="parChTrans1D2" presStyleIdx="1" presStyleCnt="3"/>
      <dgm:spPr/>
    </dgm:pt>
    <dgm:pt modelId="{8BABF9DA-4F61-427F-A486-B1A541FD41B6}" type="pres">
      <dgm:prSet presAssocID="{AA2F9205-DD23-4171-872B-04B182612E0C}" presName="childText" presStyleLbl="bgAcc1" presStyleIdx="1" presStyleCnt="3" custScaleX="403339">
        <dgm:presLayoutVars>
          <dgm:bulletEnabled val="1"/>
        </dgm:presLayoutVars>
      </dgm:prSet>
      <dgm:spPr/>
    </dgm:pt>
    <dgm:pt modelId="{A757959E-14A1-478E-B2F1-FD36CCF4B3A3}" type="pres">
      <dgm:prSet presAssocID="{0F33D9F3-AB2F-4230-B345-741D2EB2D866}" presName="Name13" presStyleLbl="parChTrans1D2" presStyleIdx="2" presStyleCnt="3"/>
      <dgm:spPr/>
    </dgm:pt>
    <dgm:pt modelId="{935A2826-37A3-4228-B5E8-67EDED46D5E3}" type="pres">
      <dgm:prSet presAssocID="{AC46F3EE-8854-443C-AA83-753D572725F4}" presName="childText" presStyleLbl="bgAcc1" presStyleIdx="2" presStyleCnt="3" custScaleX="403339" custScaleY="67037" custLinFactNeighborX="-1721">
        <dgm:presLayoutVars>
          <dgm:bulletEnabled val="1"/>
        </dgm:presLayoutVars>
      </dgm:prSet>
      <dgm:spPr/>
    </dgm:pt>
  </dgm:ptLst>
  <dgm:cxnLst>
    <dgm:cxn modelId="{77FA361F-33B2-452F-A7C3-0AFFB692020D}" type="presOf" srcId="{5B8BEC47-DE54-4B39-8677-7124BF3BB418}" destId="{4EBBEEA9-9843-4641-B6A1-C2EB8E7D4400}" srcOrd="0" destOrd="0" presId="urn:microsoft.com/office/officeart/2005/8/layout/hierarchy3"/>
    <dgm:cxn modelId="{2B77872C-D203-409C-AC60-5D76DDFDA6A3}" type="presOf" srcId="{0F33D9F3-AB2F-4230-B345-741D2EB2D866}" destId="{A757959E-14A1-478E-B2F1-FD36CCF4B3A3}" srcOrd="0" destOrd="0" presId="urn:microsoft.com/office/officeart/2005/8/layout/hierarchy3"/>
    <dgm:cxn modelId="{CD78B82D-2056-4D48-BA12-47DF059B12D2}" srcId="{547922CE-0F34-4E72-9C1D-2D9F55298127}" destId="{AC46F3EE-8854-443C-AA83-753D572725F4}" srcOrd="2" destOrd="0" parTransId="{0F33D9F3-AB2F-4230-B345-741D2EB2D866}" sibTransId="{D3DAC16B-B398-4EA6-9A73-FF53EBAB7F8E}"/>
    <dgm:cxn modelId="{7B48BF44-DDB4-4801-80F1-77F147D44388}" type="presOf" srcId="{AA2F9205-DD23-4171-872B-04B182612E0C}" destId="{8BABF9DA-4F61-427F-A486-B1A541FD41B6}" srcOrd="0" destOrd="0" presId="urn:microsoft.com/office/officeart/2005/8/layout/hierarchy3"/>
    <dgm:cxn modelId="{43231F5A-22DF-4909-9323-CEF8B77CBE27}" type="presOf" srcId="{6F290F80-A288-45FC-A235-B6A0FA5A761F}" destId="{BF29DBD2-EB8B-41AF-9360-55654C2E9B70}" srcOrd="0" destOrd="0" presId="urn:microsoft.com/office/officeart/2005/8/layout/hierarchy3"/>
    <dgm:cxn modelId="{3E836683-F8A0-4D09-8801-52DCCE8C7750}" type="presOf" srcId="{FB70DD3F-B1D4-4409-B869-E40CD7D3F87A}" destId="{271DD227-0C6A-49B1-9303-B271865B2BE8}" srcOrd="0" destOrd="0" presId="urn:microsoft.com/office/officeart/2005/8/layout/hierarchy3"/>
    <dgm:cxn modelId="{73DE6996-3A3C-458D-8960-52E4E54569D8}" type="presOf" srcId="{547922CE-0F34-4E72-9C1D-2D9F55298127}" destId="{4E93150A-3967-49E6-9CD0-8CBB9044AE5D}" srcOrd="1" destOrd="0" presId="urn:microsoft.com/office/officeart/2005/8/layout/hierarchy3"/>
    <dgm:cxn modelId="{45C7179F-B202-4C99-9241-E92A0670B455}" type="presOf" srcId="{AC46F3EE-8854-443C-AA83-753D572725F4}" destId="{935A2826-37A3-4228-B5E8-67EDED46D5E3}" srcOrd="0" destOrd="0" presId="urn:microsoft.com/office/officeart/2005/8/layout/hierarchy3"/>
    <dgm:cxn modelId="{1ED844B4-C1D9-405F-B20B-94D7659B594B}" srcId="{42110385-5BD1-4031-8B7E-FAFB4F5146F9}" destId="{547922CE-0F34-4E72-9C1D-2D9F55298127}" srcOrd="0" destOrd="0" parTransId="{FAE6EE3F-9DCD-4BF9-9524-846C66EBE879}" sibTransId="{03E95127-DA57-4C3B-9772-5D3D2973C1DD}"/>
    <dgm:cxn modelId="{F6A3F0C2-086F-49E7-843D-D6E52B9B3FC4}" srcId="{547922CE-0F34-4E72-9C1D-2D9F55298127}" destId="{6F290F80-A288-45FC-A235-B6A0FA5A761F}" srcOrd="0" destOrd="0" parTransId="{FB70DD3F-B1D4-4409-B869-E40CD7D3F87A}" sibTransId="{2439D69C-2A1D-4C4A-AFE5-3A92CFE7E588}"/>
    <dgm:cxn modelId="{8E67F8D2-F822-41FE-9163-492551CABEE1}" type="presOf" srcId="{547922CE-0F34-4E72-9C1D-2D9F55298127}" destId="{DC7DC02B-816B-4466-8C2E-0EE4A4D62BD4}" srcOrd="0" destOrd="0" presId="urn:microsoft.com/office/officeart/2005/8/layout/hierarchy3"/>
    <dgm:cxn modelId="{AE4C10D4-6D68-49F9-A330-737A9DD4EE04}" type="presOf" srcId="{42110385-5BD1-4031-8B7E-FAFB4F5146F9}" destId="{625A431C-CC36-4505-953C-3B33B0CDAD84}" srcOrd="0" destOrd="0" presId="urn:microsoft.com/office/officeart/2005/8/layout/hierarchy3"/>
    <dgm:cxn modelId="{4BB4FFFA-90DE-4D40-AEFE-50A498050929}" srcId="{547922CE-0F34-4E72-9C1D-2D9F55298127}" destId="{AA2F9205-DD23-4171-872B-04B182612E0C}" srcOrd="1" destOrd="0" parTransId="{5B8BEC47-DE54-4B39-8677-7124BF3BB418}" sibTransId="{04058582-7FC9-46C0-A8A8-EF01D91E7F0D}"/>
    <dgm:cxn modelId="{CF6E956C-7FE9-4728-9DA0-85BC7410C105}" type="presParOf" srcId="{625A431C-CC36-4505-953C-3B33B0CDAD84}" destId="{3BABB8C2-6D22-4072-A6A7-B0E635320511}" srcOrd="0" destOrd="0" presId="urn:microsoft.com/office/officeart/2005/8/layout/hierarchy3"/>
    <dgm:cxn modelId="{07DBA7A8-7D68-4E97-85AB-0A9208ABE1D5}" type="presParOf" srcId="{3BABB8C2-6D22-4072-A6A7-B0E635320511}" destId="{4685B040-9FB0-4635-8222-409F55288908}" srcOrd="0" destOrd="0" presId="urn:microsoft.com/office/officeart/2005/8/layout/hierarchy3"/>
    <dgm:cxn modelId="{29A2DB37-78AF-45EF-B0C2-C41AAF303B7E}" type="presParOf" srcId="{4685B040-9FB0-4635-8222-409F55288908}" destId="{DC7DC02B-816B-4466-8C2E-0EE4A4D62BD4}" srcOrd="0" destOrd="0" presId="urn:microsoft.com/office/officeart/2005/8/layout/hierarchy3"/>
    <dgm:cxn modelId="{892FD0F5-BCA2-4015-94F0-5BC405873FF8}" type="presParOf" srcId="{4685B040-9FB0-4635-8222-409F55288908}" destId="{4E93150A-3967-49E6-9CD0-8CBB9044AE5D}" srcOrd="1" destOrd="0" presId="urn:microsoft.com/office/officeart/2005/8/layout/hierarchy3"/>
    <dgm:cxn modelId="{7609F7A6-B5B8-4668-ACC9-77E97C35674E}" type="presParOf" srcId="{3BABB8C2-6D22-4072-A6A7-B0E635320511}" destId="{252A2897-9CFE-4966-89CB-B62CDEFF2B29}" srcOrd="1" destOrd="0" presId="urn:microsoft.com/office/officeart/2005/8/layout/hierarchy3"/>
    <dgm:cxn modelId="{D167856D-E45D-4DAD-9B82-97923F061A41}" type="presParOf" srcId="{252A2897-9CFE-4966-89CB-B62CDEFF2B29}" destId="{271DD227-0C6A-49B1-9303-B271865B2BE8}" srcOrd="0" destOrd="0" presId="urn:microsoft.com/office/officeart/2005/8/layout/hierarchy3"/>
    <dgm:cxn modelId="{E5F09EB6-EC05-4111-84C6-213D3F91F3F5}" type="presParOf" srcId="{252A2897-9CFE-4966-89CB-B62CDEFF2B29}" destId="{BF29DBD2-EB8B-41AF-9360-55654C2E9B70}" srcOrd="1" destOrd="0" presId="urn:microsoft.com/office/officeart/2005/8/layout/hierarchy3"/>
    <dgm:cxn modelId="{D13A96CD-A34E-426E-A571-77DE506A9E53}" type="presParOf" srcId="{252A2897-9CFE-4966-89CB-B62CDEFF2B29}" destId="{4EBBEEA9-9843-4641-B6A1-C2EB8E7D4400}" srcOrd="2" destOrd="0" presId="urn:microsoft.com/office/officeart/2005/8/layout/hierarchy3"/>
    <dgm:cxn modelId="{E39C1A7A-F3B5-466B-891D-6B6971A21140}" type="presParOf" srcId="{252A2897-9CFE-4966-89CB-B62CDEFF2B29}" destId="{8BABF9DA-4F61-427F-A486-B1A541FD41B6}" srcOrd="3" destOrd="0" presId="urn:microsoft.com/office/officeart/2005/8/layout/hierarchy3"/>
    <dgm:cxn modelId="{63059F92-4460-4051-9695-8BBBCF9BCD9D}" type="presParOf" srcId="{252A2897-9CFE-4966-89CB-B62CDEFF2B29}" destId="{A757959E-14A1-478E-B2F1-FD36CCF4B3A3}" srcOrd="4" destOrd="0" presId="urn:microsoft.com/office/officeart/2005/8/layout/hierarchy3"/>
    <dgm:cxn modelId="{013467B8-402D-4A8D-890F-1C2DE02C47DA}" type="presParOf" srcId="{252A2897-9CFE-4966-89CB-B62CDEFF2B29}" destId="{935A2826-37A3-4228-B5E8-67EDED46D5E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0BC96-6C3A-4B5C-BADB-BBB3E01F93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162883-69A8-4EA8-B59A-AC855A077B7E}">
      <dgm:prSet phldrT="[Texte]" custT="1"/>
      <dgm:spPr/>
      <dgm:t>
        <a:bodyPr/>
        <a:lstStyle/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En fin de période, il convient de vérifier l’exactitude des soldes afin</a:t>
          </a:r>
          <a:endParaRPr lang="fr-FR" sz="2000" b="1" dirty="0"/>
        </a:p>
      </dgm:t>
    </dgm:pt>
    <dgm:pt modelId="{3E1E6687-519F-4247-9B6D-6D289CC4B66A}" type="parTrans" cxnId="{094DE70F-476F-4222-BDE3-BC45EEE3A571}">
      <dgm:prSet/>
      <dgm:spPr/>
      <dgm:t>
        <a:bodyPr/>
        <a:lstStyle/>
        <a:p>
          <a:endParaRPr lang="fr-FR" sz="1800"/>
        </a:p>
      </dgm:t>
    </dgm:pt>
    <dgm:pt modelId="{7298B1F3-E7F2-4CDB-8394-7C2D3E1552ED}" type="sibTrans" cxnId="{094DE70F-476F-4222-BDE3-BC45EEE3A571}">
      <dgm:prSet/>
      <dgm:spPr/>
      <dgm:t>
        <a:bodyPr/>
        <a:lstStyle/>
        <a:p>
          <a:endParaRPr lang="fr-FR" sz="1800"/>
        </a:p>
      </dgm:t>
    </dgm:pt>
    <dgm:pt modelId="{FCE2A5D2-7D58-4236-9A2A-7D248D2AFF7A}">
      <dgm:prSet custT="1"/>
      <dgm:spPr/>
      <dgm:t>
        <a:bodyPr/>
        <a:lstStyle/>
        <a:p>
          <a:r>
            <a:rPr lang="fr-FR" sz="2000">
              <a:latin typeface="Arial" panose="020B0604020202020204" pitchFamily="34" charset="0"/>
              <a:cs typeface="Arial" panose="020B0604020202020204" pitchFamily="34" charset="0"/>
            </a:rPr>
            <a:t>d’enregistrer dans la comptabilité de la société les opérations manquantes, </a:t>
          </a:r>
          <a:endParaRPr lang="fr-F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AFC3C-C749-4735-B809-E5BE9DE14D42}" type="parTrans" cxnId="{D7D27502-7C07-4B70-99D1-95DA729A36D7}">
      <dgm:prSet/>
      <dgm:spPr/>
      <dgm:t>
        <a:bodyPr/>
        <a:lstStyle/>
        <a:p>
          <a:endParaRPr lang="fr-FR" sz="1800"/>
        </a:p>
      </dgm:t>
    </dgm:pt>
    <dgm:pt modelId="{1476C4A2-03D7-4A02-82B8-D28CAA6AC739}" type="sibTrans" cxnId="{D7D27502-7C07-4B70-99D1-95DA729A36D7}">
      <dgm:prSet/>
      <dgm:spPr/>
      <dgm:t>
        <a:bodyPr/>
        <a:lstStyle/>
        <a:p>
          <a:endParaRPr lang="fr-FR" sz="1800"/>
        </a:p>
      </dgm:t>
    </dgm:pt>
    <dgm:pt modelId="{88AC3986-4D41-4776-BD6F-4F917AF4DFCD}">
      <dgm:prSet custT="1"/>
      <dgm:spPr/>
      <dgm:t>
        <a:bodyPr/>
        <a:lstStyle/>
        <a:p>
          <a:r>
            <a:rPr lang="fr-FR" sz="2000">
              <a:latin typeface="Arial" panose="020B0604020202020204" pitchFamily="34" charset="0"/>
              <a:cs typeface="Arial" panose="020B0604020202020204" pitchFamily="34" charset="0"/>
            </a:rPr>
            <a:t>de contrôler si la banque n’a pas fait d’erreurs dans la tenue de notre compte, </a:t>
          </a:r>
          <a:endParaRPr lang="fr-F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10B4F-4EE1-4971-970C-5FF38F468D7F}" type="parTrans" cxnId="{994E5B4B-DD34-4932-869A-A67A87D55C82}">
      <dgm:prSet/>
      <dgm:spPr/>
      <dgm:t>
        <a:bodyPr/>
        <a:lstStyle/>
        <a:p>
          <a:endParaRPr lang="fr-FR" sz="1800"/>
        </a:p>
      </dgm:t>
    </dgm:pt>
    <dgm:pt modelId="{6D252F86-497A-4EED-83DC-7A0771380EE3}" type="sibTrans" cxnId="{994E5B4B-DD34-4932-869A-A67A87D55C82}">
      <dgm:prSet/>
      <dgm:spPr/>
      <dgm:t>
        <a:bodyPr/>
        <a:lstStyle/>
        <a:p>
          <a:endParaRPr lang="fr-FR" sz="1800"/>
        </a:p>
      </dgm:t>
    </dgm:pt>
    <dgm:pt modelId="{4766FD54-0350-490A-B65E-1178C693A402}">
      <dgm:prSet custT="1"/>
      <dgm:spPr/>
      <dgm:t>
        <a:bodyPr/>
        <a:lstStyle/>
        <a:p>
          <a:r>
            <a:rPr lang="fr-FR" sz="2000">
              <a:latin typeface="Arial" panose="020B0604020202020204" pitchFamily="34" charset="0"/>
              <a:cs typeface="Arial" panose="020B0604020202020204" pitchFamily="34" charset="0"/>
            </a:rPr>
            <a:t>de voir si le comptable n’a pas fait d’erreurs dans la tenue de sa comptabilité de trésorerie. </a:t>
          </a:r>
          <a:endParaRPr lang="fr-F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D03F8-0DA0-45D0-9D5A-CA2B1489AAB4}" type="parTrans" cxnId="{AB2B615F-B4E0-4C2F-A061-3BF49E8237A9}">
      <dgm:prSet/>
      <dgm:spPr/>
      <dgm:t>
        <a:bodyPr/>
        <a:lstStyle/>
        <a:p>
          <a:endParaRPr lang="fr-FR" sz="1800"/>
        </a:p>
      </dgm:t>
    </dgm:pt>
    <dgm:pt modelId="{1131FBC8-334D-4A0C-9AAD-06BD672457A2}" type="sibTrans" cxnId="{AB2B615F-B4E0-4C2F-A061-3BF49E8237A9}">
      <dgm:prSet/>
      <dgm:spPr/>
      <dgm:t>
        <a:bodyPr/>
        <a:lstStyle/>
        <a:p>
          <a:endParaRPr lang="fr-FR" sz="1800"/>
        </a:p>
      </dgm:t>
    </dgm:pt>
    <dgm:pt modelId="{47B08061-79F9-44A8-848D-DB77087C990B}" type="pres">
      <dgm:prSet presAssocID="{1C30BC96-6C3A-4B5C-BADB-BBB3E01F93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29B890-589A-403A-A952-F1CE165A6089}" type="pres">
      <dgm:prSet presAssocID="{F9162883-69A8-4EA8-B59A-AC855A077B7E}" presName="hierRoot1" presStyleCnt="0"/>
      <dgm:spPr/>
    </dgm:pt>
    <dgm:pt modelId="{C3775C9B-DFC8-4EA0-BCA3-972790CA707E}" type="pres">
      <dgm:prSet presAssocID="{F9162883-69A8-4EA8-B59A-AC855A077B7E}" presName="composite" presStyleCnt="0"/>
      <dgm:spPr/>
    </dgm:pt>
    <dgm:pt modelId="{1A5A71D8-6A34-443B-91F5-DF9EC0009AED}" type="pres">
      <dgm:prSet presAssocID="{F9162883-69A8-4EA8-B59A-AC855A077B7E}" presName="background" presStyleLbl="node0" presStyleIdx="0" presStyleCnt="1"/>
      <dgm:spPr/>
    </dgm:pt>
    <dgm:pt modelId="{A2C2CC84-1889-4215-8A27-92B140F93A05}" type="pres">
      <dgm:prSet presAssocID="{F9162883-69A8-4EA8-B59A-AC855A077B7E}" presName="text" presStyleLbl="fgAcc0" presStyleIdx="0" presStyleCnt="1" custScaleX="139549" custScaleY="66487">
        <dgm:presLayoutVars>
          <dgm:chPref val="3"/>
        </dgm:presLayoutVars>
      </dgm:prSet>
      <dgm:spPr/>
    </dgm:pt>
    <dgm:pt modelId="{2DDCA143-11C8-44F7-907F-35D0E07A7F55}" type="pres">
      <dgm:prSet presAssocID="{F9162883-69A8-4EA8-B59A-AC855A077B7E}" presName="hierChild2" presStyleCnt="0"/>
      <dgm:spPr/>
    </dgm:pt>
    <dgm:pt modelId="{BF9A0E6B-D2B7-40E4-94D0-5B2FD4370D56}" type="pres">
      <dgm:prSet presAssocID="{A6DAFC3C-C749-4735-B809-E5BE9DE14D42}" presName="Name10" presStyleLbl="parChTrans1D2" presStyleIdx="0" presStyleCnt="3"/>
      <dgm:spPr/>
    </dgm:pt>
    <dgm:pt modelId="{E1BC2C2F-9D83-47D8-BC42-994BD7233BD6}" type="pres">
      <dgm:prSet presAssocID="{FCE2A5D2-7D58-4236-9A2A-7D248D2AFF7A}" presName="hierRoot2" presStyleCnt="0"/>
      <dgm:spPr/>
    </dgm:pt>
    <dgm:pt modelId="{68F84A15-C332-40EB-8ACC-A7278BE42B5C}" type="pres">
      <dgm:prSet presAssocID="{FCE2A5D2-7D58-4236-9A2A-7D248D2AFF7A}" presName="composite2" presStyleCnt="0"/>
      <dgm:spPr/>
    </dgm:pt>
    <dgm:pt modelId="{7A687016-6D18-44A1-8A97-63085186750B}" type="pres">
      <dgm:prSet presAssocID="{FCE2A5D2-7D58-4236-9A2A-7D248D2AFF7A}" presName="background2" presStyleLbl="node2" presStyleIdx="0" presStyleCnt="3"/>
      <dgm:spPr/>
    </dgm:pt>
    <dgm:pt modelId="{B2809BEF-7C8D-42A3-8883-BF07F46B177E}" type="pres">
      <dgm:prSet presAssocID="{FCE2A5D2-7D58-4236-9A2A-7D248D2AFF7A}" presName="text2" presStyleLbl="fgAcc2" presStyleIdx="0" presStyleCnt="3" custScaleX="109009">
        <dgm:presLayoutVars>
          <dgm:chPref val="3"/>
        </dgm:presLayoutVars>
      </dgm:prSet>
      <dgm:spPr/>
    </dgm:pt>
    <dgm:pt modelId="{FB61D95D-4D09-4399-9ADC-3DF63B86BD8E}" type="pres">
      <dgm:prSet presAssocID="{FCE2A5D2-7D58-4236-9A2A-7D248D2AFF7A}" presName="hierChild3" presStyleCnt="0"/>
      <dgm:spPr/>
    </dgm:pt>
    <dgm:pt modelId="{05D81740-2824-48D9-BC6E-4108DE4A75B2}" type="pres">
      <dgm:prSet presAssocID="{9F810B4F-4EE1-4971-970C-5FF38F468D7F}" presName="Name10" presStyleLbl="parChTrans1D2" presStyleIdx="1" presStyleCnt="3"/>
      <dgm:spPr/>
    </dgm:pt>
    <dgm:pt modelId="{89D8CB7C-AA46-4D6F-9A6C-4E7C37C63BA9}" type="pres">
      <dgm:prSet presAssocID="{88AC3986-4D41-4776-BD6F-4F917AF4DFCD}" presName="hierRoot2" presStyleCnt="0"/>
      <dgm:spPr/>
    </dgm:pt>
    <dgm:pt modelId="{1F255B48-C8C4-4F90-8039-FF38567CDBD1}" type="pres">
      <dgm:prSet presAssocID="{88AC3986-4D41-4776-BD6F-4F917AF4DFCD}" presName="composite2" presStyleCnt="0"/>
      <dgm:spPr/>
    </dgm:pt>
    <dgm:pt modelId="{08799229-770F-484D-B070-5CB2492044F5}" type="pres">
      <dgm:prSet presAssocID="{88AC3986-4D41-4776-BD6F-4F917AF4DFCD}" presName="background2" presStyleLbl="node2" presStyleIdx="1" presStyleCnt="3"/>
      <dgm:spPr/>
    </dgm:pt>
    <dgm:pt modelId="{F05472F9-8EBB-4049-B2DA-E3CD47BAD0BA}" type="pres">
      <dgm:prSet presAssocID="{88AC3986-4D41-4776-BD6F-4F917AF4DFCD}" presName="text2" presStyleLbl="fgAcc2" presStyleIdx="1" presStyleCnt="3" custScaleX="109009">
        <dgm:presLayoutVars>
          <dgm:chPref val="3"/>
        </dgm:presLayoutVars>
      </dgm:prSet>
      <dgm:spPr/>
    </dgm:pt>
    <dgm:pt modelId="{B2AFB5F6-56C6-4E6C-B183-49D03CE64BDB}" type="pres">
      <dgm:prSet presAssocID="{88AC3986-4D41-4776-BD6F-4F917AF4DFCD}" presName="hierChild3" presStyleCnt="0"/>
      <dgm:spPr/>
    </dgm:pt>
    <dgm:pt modelId="{DA06F45D-BFB2-41E7-9F93-4C765AF08426}" type="pres">
      <dgm:prSet presAssocID="{577D03F8-0DA0-45D0-9D5A-CA2B1489AAB4}" presName="Name10" presStyleLbl="parChTrans1D2" presStyleIdx="2" presStyleCnt="3"/>
      <dgm:spPr/>
    </dgm:pt>
    <dgm:pt modelId="{BB3C59E2-45B2-4756-A364-956D0ADEE214}" type="pres">
      <dgm:prSet presAssocID="{4766FD54-0350-490A-B65E-1178C693A402}" presName="hierRoot2" presStyleCnt="0"/>
      <dgm:spPr/>
    </dgm:pt>
    <dgm:pt modelId="{1CD76109-A6A6-45EB-A17C-10E2BEAFF514}" type="pres">
      <dgm:prSet presAssocID="{4766FD54-0350-490A-B65E-1178C693A402}" presName="composite2" presStyleCnt="0"/>
      <dgm:spPr/>
    </dgm:pt>
    <dgm:pt modelId="{E471433F-DAFD-40E9-9CB7-6B89DA42A4D3}" type="pres">
      <dgm:prSet presAssocID="{4766FD54-0350-490A-B65E-1178C693A402}" presName="background2" presStyleLbl="node2" presStyleIdx="2" presStyleCnt="3"/>
      <dgm:spPr/>
    </dgm:pt>
    <dgm:pt modelId="{7DE15481-1BB9-40AE-8E69-33FFAA4006CD}" type="pres">
      <dgm:prSet presAssocID="{4766FD54-0350-490A-B65E-1178C693A402}" presName="text2" presStyleLbl="fgAcc2" presStyleIdx="2" presStyleCnt="3" custScaleX="125901">
        <dgm:presLayoutVars>
          <dgm:chPref val="3"/>
        </dgm:presLayoutVars>
      </dgm:prSet>
      <dgm:spPr/>
    </dgm:pt>
    <dgm:pt modelId="{F88152EE-EC37-4AEB-8EFD-B185D887B8DB}" type="pres">
      <dgm:prSet presAssocID="{4766FD54-0350-490A-B65E-1178C693A402}" presName="hierChild3" presStyleCnt="0"/>
      <dgm:spPr/>
    </dgm:pt>
  </dgm:ptLst>
  <dgm:cxnLst>
    <dgm:cxn modelId="{D7D27502-7C07-4B70-99D1-95DA729A36D7}" srcId="{F9162883-69A8-4EA8-B59A-AC855A077B7E}" destId="{FCE2A5D2-7D58-4236-9A2A-7D248D2AFF7A}" srcOrd="0" destOrd="0" parTransId="{A6DAFC3C-C749-4735-B809-E5BE9DE14D42}" sibTransId="{1476C4A2-03D7-4A02-82B8-D28CAA6AC739}"/>
    <dgm:cxn modelId="{BC71C30D-F0D8-4127-9010-C19DF45B853F}" type="presOf" srcId="{1C30BC96-6C3A-4B5C-BADB-BBB3E01F93D9}" destId="{47B08061-79F9-44A8-848D-DB77087C990B}" srcOrd="0" destOrd="0" presId="urn:microsoft.com/office/officeart/2005/8/layout/hierarchy1"/>
    <dgm:cxn modelId="{094DE70F-476F-4222-BDE3-BC45EEE3A571}" srcId="{1C30BC96-6C3A-4B5C-BADB-BBB3E01F93D9}" destId="{F9162883-69A8-4EA8-B59A-AC855A077B7E}" srcOrd="0" destOrd="0" parTransId="{3E1E6687-519F-4247-9B6D-6D289CC4B66A}" sibTransId="{7298B1F3-E7F2-4CDB-8394-7C2D3E1552ED}"/>
    <dgm:cxn modelId="{19772E15-69C5-406D-B390-2DC5CE7C9D5D}" type="presOf" srcId="{88AC3986-4D41-4776-BD6F-4F917AF4DFCD}" destId="{F05472F9-8EBB-4049-B2DA-E3CD47BAD0BA}" srcOrd="0" destOrd="0" presId="urn:microsoft.com/office/officeart/2005/8/layout/hierarchy1"/>
    <dgm:cxn modelId="{1510C137-E0A1-4111-AFAC-7D82A78D0C6F}" type="presOf" srcId="{577D03F8-0DA0-45D0-9D5A-CA2B1489AAB4}" destId="{DA06F45D-BFB2-41E7-9F93-4C765AF08426}" srcOrd="0" destOrd="0" presId="urn:microsoft.com/office/officeart/2005/8/layout/hierarchy1"/>
    <dgm:cxn modelId="{A338853B-122D-4FDD-B3A7-3ACCCC5EA547}" type="presOf" srcId="{F9162883-69A8-4EA8-B59A-AC855A077B7E}" destId="{A2C2CC84-1889-4215-8A27-92B140F93A05}" srcOrd="0" destOrd="0" presId="urn:microsoft.com/office/officeart/2005/8/layout/hierarchy1"/>
    <dgm:cxn modelId="{AB2B615F-B4E0-4C2F-A061-3BF49E8237A9}" srcId="{F9162883-69A8-4EA8-B59A-AC855A077B7E}" destId="{4766FD54-0350-490A-B65E-1178C693A402}" srcOrd="2" destOrd="0" parTransId="{577D03F8-0DA0-45D0-9D5A-CA2B1489AAB4}" sibTransId="{1131FBC8-334D-4A0C-9AAD-06BD672457A2}"/>
    <dgm:cxn modelId="{60494649-F908-4173-9004-11609C0269BF}" type="presOf" srcId="{FCE2A5D2-7D58-4236-9A2A-7D248D2AFF7A}" destId="{B2809BEF-7C8D-42A3-8883-BF07F46B177E}" srcOrd="0" destOrd="0" presId="urn:microsoft.com/office/officeart/2005/8/layout/hierarchy1"/>
    <dgm:cxn modelId="{994E5B4B-DD34-4932-869A-A67A87D55C82}" srcId="{F9162883-69A8-4EA8-B59A-AC855A077B7E}" destId="{88AC3986-4D41-4776-BD6F-4F917AF4DFCD}" srcOrd="1" destOrd="0" parTransId="{9F810B4F-4EE1-4971-970C-5FF38F468D7F}" sibTransId="{6D252F86-497A-4EED-83DC-7A0771380EE3}"/>
    <dgm:cxn modelId="{CC67E06F-B2C3-4F55-A90B-68DEBF3F766D}" type="presOf" srcId="{A6DAFC3C-C749-4735-B809-E5BE9DE14D42}" destId="{BF9A0E6B-D2B7-40E4-94D0-5B2FD4370D56}" srcOrd="0" destOrd="0" presId="urn:microsoft.com/office/officeart/2005/8/layout/hierarchy1"/>
    <dgm:cxn modelId="{9E584151-F0E6-4692-9C2F-6069F3E7CD71}" type="presOf" srcId="{9F810B4F-4EE1-4971-970C-5FF38F468D7F}" destId="{05D81740-2824-48D9-BC6E-4108DE4A75B2}" srcOrd="0" destOrd="0" presId="urn:microsoft.com/office/officeart/2005/8/layout/hierarchy1"/>
    <dgm:cxn modelId="{A95E9BA4-4D1E-487A-AB9D-B76503129CB9}" type="presOf" srcId="{4766FD54-0350-490A-B65E-1178C693A402}" destId="{7DE15481-1BB9-40AE-8E69-33FFAA4006CD}" srcOrd="0" destOrd="0" presId="urn:microsoft.com/office/officeart/2005/8/layout/hierarchy1"/>
    <dgm:cxn modelId="{9E73AB9B-D133-4457-8A5C-0F212F258DE6}" type="presParOf" srcId="{47B08061-79F9-44A8-848D-DB77087C990B}" destId="{1229B890-589A-403A-A952-F1CE165A6089}" srcOrd="0" destOrd="0" presId="urn:microsoft.com/office/officeart/2005/8/layout/hierarchy1"/>
    <dgm:cxn modelId="{7C2B93D5-BBB1-423C-A165-AC45CF1DBEA5}" type="presParOf" srcId="{1229B890-589A-403A-A952-F1CE165A6089}" destId="{C3775C9B-DFC8-4EA0-BCA3-972790CA707E}" srcOrd="0" destOrd="0" presId="urn:microsoft.com/office/officeart/2005/8/layout/hierarchy1"/>
    <dgm:cxn modelId="{60AE530D-CD69-48AF-A9CD-DBA31DD1C382}" type="presParOf" srcId="{C3775C9B-DFC8-4EA0-BCA3-972790CA707E}" destId="{1A5A71D8-6A34-443B-91F5-DF9EC0009AED}" srcOrd="0" destOrd="0" presId="urn:microsoft.com/office/officeart/2005/8/layout/hierarchy1"/>
    <dgm:cxn modelId="{EF7CEE6E-0AE9-4582-B2BA-A60313CA23B6}" type="presParOf" srcId="{C3775C9B-DFC8-4EA0-BCA3-972790CA707E}" destId="{A2C2CC84-1889-4215-8A27-92B140F93A05}" srcOrd="1" destOrd="0" presId="urn:microsoft.com/office/officeart/2005/8/layout/hierarchy1"/>
    <dgm:cxn modelId="{50A0EBE2-D61D-4D4F-ABC2-61046465F426}" type="presParOf" srcId="{1229B890-589A-403A-A952-F1CE165A6089}" destId="{2DDCA143-11C8-44F7-907F-35D0E07A7F55}" srcOrd="1" destOrd="0" presId="urn:microsoft.com/office/officeart/2005/8/layout/hierarchy1"/>
    <dgm:cxn modelId="{5771967A-01CF-4065-B940-4B03FCA68B43}" type="presParOf" srcId="{2DDCA143-11C8-44F7-907F-35D0E07A7F55}" destId="{BF9A0E6B-D2B7-40E4-94D0-5B2FD4370D56}" srcOrd="0" destOrd="0" presId="urn:microsoft.com/office/officeart/2005/8/layout/hierarchy1"/>
    <dgm:cxn modelId="{A2B2070F-9719-4F36-853E-AF053C8CD9F2}" type="presParOf" srcId="{2DDCA143-11C8-44F7-907F-35D0E07A7F55}" destId="{E1BC2C2F-9D83-47D8-BC42-994BD7233BD6}" srcOrd="1" destOrd="0" presId="urn:microsoft.com/office/officeart/2005/8/layout/hierarchy1"/>
    <dgm:cxn modelId="{ED6386B5-8980-4A63-86CB-602584F02351}" type="presParOf" srcId="{E1BC2C2F-9D83-47D8-BC42-994BD7233BD6}" destId="{68F84A15-C332-40EB-8ACC-A7278BE42B5C}" srcOrd="0" destOrd="0" presId="urn:microsoft.com/office/officeart/2005/8/layout/hierarchy1"/>
    <dgm:cxn modelId="{B4BB6D9D-4A59-4B71-BBE3-D1451BE8CADC}" type="presParOf" srcId="{68F84A15-C332-40EB-8ACC-A7278BE42B5C}" destId="{7A687016-6D18-44A1-8A97-63085186750B}" srcOrd="0" destOrd="0" presId="urn:microsoft.com/office/officeart/2005/8/layout/hierarchy1"/>
    <dgm:cxn modelId="{02C94DA1-937F-45D4-BC7B-CF0378788A9E}" type="presParOf" srcId="{68F84A15-C332-40EB-8ACC-A7278BE42B5C}" destId="{B2809BEF-7C8D-42A3-8883-BF07F46B177E}" srcOrd="1" destOrd="0" presId="urn:microsoft.com/office/officeart/2005/8/layout/hierarchy1"/>
    <dgm:cxn modelId="{8BB64E77-9F4A-4DE9-8EAA-B85C42AF1CF9}" type="presParOf" srcId="{E1BC2C2F-9D83-47D8-BC42-994BD7233BD6}" destId="{FB61D95D-4D09-4399-9ADC-3DF63B86BD8E}" srcOrd="1" destOrd="0" presId="urn:microsoft.com/office/officeart/2005/8/layout/hierarchy1"/>
    <dgm:cxn modelId="{85F065F2-5C8F-4306-B856-81A98C0EAF13}" type="presParOf" srcId="{2DDCA143-11C8-44F7-907F-35D0E07A7F55}" destId="{05D81740-2824-48D9-BC6E-4108DE4A75B2}" srcOrd="2" destOrd="0" presId="urn:microsoft.com/office/officeart/2005/8/layout/hierarchy1"/>
    <dgm:cxn modelId="{A8D3358C-5210-41EE-AE4B-81DDEC986777}" type="presParOf" srcId="{2DDCA143-11C8-44F7-907F-35D0E07A7F55}" destId="{89D8CB7C-AA46-4D6F-9A6C-4E7C37C63BA9}" srcOrd="3" destOrd="0" presId="urn:microsoft.com/office/officeart/2005/8/layout/hierarchy1"/>
    <dgm:cxn modelId="{47A74CD6-CDDB-4D76-BBA2-0259FE8E6520}" type="presParOf" srcId="{89D8CB7C-AA46-4D6F-9A6C-4E7C37C63BA9}" destId="{1F255B48-C8C4-4F90-8039-FF38567CDBD1}" srcOrd="0" destOrd="0" presId="urn:microsoft.com/office/officeart/2005/8/layout/hierarchy1"/>
    <dgm:cxn modelId="{5B8FC506-30F8-4708-A87D-55818239AC4B}" type="presParOf" srcId="{1F255B48-C8C4-4F90-8039-FF38567CDBD1}" destId="{08799229-770F-484D-B070-5CB2492044F5}" srcOrd="0" destOrd="0" presId="urn:microsoft.com/office/officeart/2005/8/layout/hierarchy1"/>
    <dgm:cxn modelId="{F251EFD8-ACA7-4EC9-BCFB-D56CB8E64ECF}" type="presParOf" srcId="{1F255B48-C8C4-4F90-8039-FF38567CDBD1}" destId="{F05472F9-8EBB-4049-B2DA-E3CD47BAD0BA}" srcOrd="1" destOrd="0" presId="urn:microsoft.com/office/officeart/2005/8/layout/hierarchy1"/>
    <dgm:cxn modelId="{7B5DDED6-C77A-4FF6-BD69-8BD95D7B845F}" type="presParOf" srcId="{89D8CB7C-AA46-4D6F-9A6C-4E7C37C63BA9}" destId="{B2AFB5F6-56C6-4E6C-B183-49D03CE64BDB}" srcOrd="1" destOrd="0" presId="urn:microsoft.com/office/officeart/2005/8/layout/hierarchy1"/>
    <dgm:cxn modelId="{3CA7CF20-C987-4B8E-BD4A-1D28FCBCCA05}" type="presParOf" srcId="{2DDCA143-11C8-44F7-907F-35D0E07A7F55}" destId="{DA06F45D-BFB2-41E7-9F93-4C765AF08426}" srcOrd="4" destOrd="0" presId="urn:microsoft.com/office/officeart/2005/8/layout/hierarchy1"/>
    <dgm:cxn modelId="{E8E0C12F-35E5-449B-8829-F29D6E2AFB5A}" type="presParOf" srcId="{2DDCA143-11C8-44F7-907F-35D0E07A7F55}" destId="{BB3C59E2-45B2-4756-A364-956D0ADEE214}" srcOrd="5" destOrd="0" presId="urn:microsoft.com/office/officeart/2005/8/layout/hierarchy1"/>
    <dgm:cxn modelId="{7A2B6658-CCB3-4DFE-B06A-EC49D2499117}" type="presParOf" srcId="{BB3C59E2-45B2-4756-A364-956D0ADEE214}" destId="{1CD76109-A6A6-45EB-A17C-10E2BEAFF514}" srcOrd="0" destOrd="0" presId="urn:microsoft.com/office/officeart/2005/8/layout/hierarchy1"/>
    <dgm:cxn modelId="{5DDE461A-B44A-4FA9-AEC9-77847C0E1032}" type="presParOf" srcId="{1CD76109-A6A6-45EB-A17C-10E2BEAFF514}" destId="{E471433F-DAFD-40E9-9CB7-6B89DA42A4D3}" srcOrd="0" destOrd="0" presId="urn:microsoft.com/office/officeart/2005/8/layout/hierarchy1"/>
    <dgm:cxn modelId="{DB1A02F3-78F9-41AC-AF86-96E3177E4544}" type="presParOf" srcId="{1CD76109-A6A6-45EB-A17C-10E2BEAFF514}" destId="{7DE15481-1BB9-40AE-8E69-33FFAA4006CD}" srcOrd="1" destOrd="0" presId="urn:microsoft.com/office/officeart/2005/8/layout/hierarchy1"/>
    <dgm:cxn modelId="{55533AB3-9683-496E-A28A-65F799B73CB6}" type="presParOf" srcId="{BB3C59E2-45B2-4756-A364-956D0ADEE214}" destId="{F88152EE-EC37-4AEB-8EFD-B185D887B8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DC02B-816B-4466-8C2E-0EE4A4D62BD4}">
      <dsp:nvSpPr>
        <dsp:cNvPr id="0" name=""/>
        <dsp:cNvSpPr/>
      </dsp:nvSpPr>
      <dsp:spPr>
        <a:xfrm>
          <a:off x="5241" y="208515"/>
          <a:ext cx="9076082" cy="795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Les écarts peuvent avoir plusieurs provenances </a:t>
          </a:r>
        </a:p>
      </dsp:txBody>
      <dsp:txXfrm>
        <a:off x="28534" y="231808"/>
        <a:ext cx="9029496" cy="748707"/>
      </dsp:txXfrm>
    </dsp:sp>
    <dsp:sp modelId="{271DD227-0C6A-49B1-9303-B271865B2BE8}">
      <dsp:nvSpPr>
        <dsp:cNvPr id="0" name=""/>
        <dsp:cNvSpPr/>
      </dsp:nvSpPr>
      <dsp:spPr>
        <a:xfrm>
          <a:off x="912849" y="1003809"/>
          <a:ext cx="907608" cy="92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343"/>
              </a:lnTo>
              <a:lnTo>
                <a:pt x="907608" y="9223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9DBD2-EB8B-41AF-9360-55654C2E9B70}">
      <dsp:nvSpPr>
        <dsp:cNvPr id="0" name=""/>
        <dsp:cNvSpPr/>
      </dsp:nvSpPr>
      <dsp:spPr>
        <a:xfrm>
          <a:off x="1820458" y="1311257"/>
          <a:ext cx="7936366" cy="122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certaines opérations ont été enregistrées dans notre comptabilité et pas à la banque </a:t>
          </a:r>
          <a:r>
            <a:rPr lang="fr-FR" sz="1900" i="1" kern="1200" dirty="0">
              <a:latin typeface="Arial" panose="020B0604020202020204" pitchFamily="34" charset="0"/>
              <a:cs typeface="Arial" panose="020B0604020202020204" pitchFamily="34" charset="0"/>
            </a:rPr>
            <a:t>(exemple : un chèque émis le 30 septembre est enregistré dans la comptabilité de l’entreprise mais n’apparaît pas sur le relevé bancaire établi au 30 septembre au soir) 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sp:txBody>
      <dsp:txXfrm>
        <a:off x="1856477" y="1347276"/>
        <a:ext cx="7864328" cy="1157753"/>
      </dsp:txXfrm>
    </dsp:sp>
    <dsp:sp modelId="{4EBBEEA9-9843-4641-B6A1-C2EB8E7D4400}">
      <dsp:nvSpPr>
        <dsp:cNvPr id="0" name=""/>
        <dsp:cNvSpPr/>
      </dsp:nvSpPr>
      <dsp:spPr>
        <a:xfrm>
          <a:off x="912849" y="1003809"/>
          <a:ext cx="907608" cy="245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9583"/>
              </a:lnTo>
              <a:lnTo>
                <a:pt x="907608" y="245958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BF9DA-4F61-427F-A486-B1A541FD41B6}">
      <dsp:nvSpPr>
        <dsp:cNvPr id="0" name=""/>
        <dsp:cNvSpPr/>
      </dsp:nvSpPr>
      <dsp:spPr>
        <a:xfrm>
          <a:off x="1820458" y="2848496"/>
          <a:ext cx="7936366" cy="122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certaines opérations sont enregistrées à la banque et pas dans la comptabilité de la société </a:t>
          </a:r>
          <a:r>
            <a:rPr lang="fr-FR" sz="1900" i="1" kern="1200" dirty="0">
              <a:latin typeface="Arial" panose="020B0604020202020204" pitchFamily="34" charset="0"/>
              <a:cs typeface="Arial" panose="020B0604020202020204" pitchFamily="34" charset="0"/>
            </a:rPr>
            <a:t>(exemple : un client a fait un virement à la banque sans prévenir la société, la banque a retenu des agios sans en informer la société et c’est le relevé bancaire qui en informe la société.) 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</dsp:txBody>
      <dsp:txXfrm>
        <a:off x="1856477" y="2884515"/>
        <a:ext cx="7864328" cy="1157753"/>
      </dsp:txXfrm>
    </dsp:sp>
    <dsp:sp modelId="{A757959E-14A1-478E-B2F1-FD36CCF4B3A3}">
      <dsp:nvSpPr>
        <dsp:cNvPr id="0" name=""/>
        <dsp:cNvSpPr/>
      </dsp:nvSpPr>
      <dsp:spPr>
        <a:xfrm>
          <a:off x="912849" y="1003809"/>
          <a:ext cx="873744" cy="3794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4134"/>
              </a:lnTo>
              <a:lnTo>
                <a:pt x="873744" y="379413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A2826-37A3-4228-B5E8-67EDED46D5E3}">
      <dsp:nvSpPr>
        <dsp:cNvPr id="0" name=""/>
        <dsp:cNvSpPr/>
      </dsp:nvSpPr>
      <dsp:spPr>
        <a:xfrm>
          <a:off x="1786594" y="4385736"/>
          <a:ext cx="7936366" cy="82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Arial" panose="020B0604020202020204" pitchFamily="34" charset="0"/>
              <a:cs typeface="Arial" panose="020B0604020202020204" pitchFamily="34" charset="0"/>
            </a:rPr>
            <a:t>des erreurs de saisie </a:t>
          </a:r>
          <a:r>
            <a:rPr lang="fr-FR" sz="1900" kern="1200" dirty="0">
              <a:latin typeface="Arial" panose="020B0604020202020204" pitchFamily="34" charset="0"/>
              <a:cs typeface="Arial" panose="020B0604020202020204" pitchFamily="34" charset="0"/>
            </a:rPr>
            <a:t>: le plus souvent, elles concernent la comptabilité de la société. </a:t>
          </a:r>
        </a:p>
      </dsp:txBody>
      <dsp:txXfrm>
        <a:off x="1810740" y="4409882"/>
        <a:ext cx="7888074" cy="77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6F45D-BFB2-41E7-9F93-4C765AF08426}">
      <dsp:nvSpPr>
        <dsp:cNvPr id="0" name=""/>
        <dsp:cNvSpPr/>
      </dsp:nvSpPr>
      <dsp:spPr>
        <a:xfrm>
          <a:off x="5375128" y="1405714"/>
          <a:ext cx="3628421" cy="804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89"/>
              </a:lnTo>
              <a:lnTo>
                <a:pt x="3628421" y="547989"/>
              </a:lnTo>
              <a:lnTo>
                <a:pt x="3628421" y="8041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81740-2824-48D9-BC6E-4108DE4A75B2}">
      <dsp:nvSpPr>
        <dsp:cNvPr id="0" name=""/>
        <dsp:cNvSpPr/>
      </dsp:nvSpPr>
      <dsp:spPr>
        <a:xfrm>
          <a:off x="5141604" y="1405714"/>
          <a:ext cx="233524" cy="804127"/>
        </a:xfrm>
        <a:custGeom>
          <a:avLst/>
          <a:gdLst/>
          <a:ahLst/>
          <a:cxnLst/>
          <a:rect l="0" t="0" r="0" b="0"/>
          <a:pathLst>
            <a:path>
              <a:moveTo>
                <a:pt x="233524" y="0"/>
              </a:moveTo>
              <a:lnTo>
                <a:pt x="233524" y="547989"/>
              </a:lnTo>
              <a:lnTo>
                <a:pt x="0" y="547989"/>
              </a:lnTo>
              <a:lnTo>
                <a:pt x="0" y="8041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A0E6B-D2B7-40E4-94D0-5B2FD4370D56}">
      <dsp:nvSpPr>
        <dsp:cNvPr id="0" name=""/>
        <dsp:cNvSpPr/>
      </dsp:nvSpPr>
      <dsp:spPr>
        <a:xfrm>
          <a:off x="1513182" y="1405714"/>
          <a:ext cx="3861945" cy="804127"/>
        </a:xfrm>
        <a:custGeom>
          <a:avLst/>
          <a:gdLst/>
          <a:ahLst/>
          <a:cxnLst/>
          <a:rect l="0" t="0" r="0" b="0"/>
          <a:pathLst>
            <a:path>
              <a:moveTo>
                <a:pt x="3861945" y="0"/>
              </a:moveTo>
              <a:lnTo>
                <a:pt x="3861945" y="547989"/>
              </a:lnTo>
              <a:lnTo>
                <a:pt x="0" y="547989"/>
              </a:lnTo>
              <a:lnTo>
                <a:pt x="0" y="8041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A71D8-6A34-443B-91F5-DF9EC0009AED}">
      <dsp:nvSpPr>
        <dsp:cNvPr id="0" name=""/>
        <dsp:cNvSpPr/>
      </dsp:nvSpPr>
      <dsp:spPr>
        <a:xfrm>
          <a:off x="3445928" y="238391"/>
          <a:ext cx="3858399" cy="1167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2CC84-1889-4215-8A27-92B140F93A05}">
      <dsp:nvSpPr>
        <dsp:cNvPr id="0" name=""/>
        <dsp:cNvSpPr/>
      </dsp:nvSpPr>
      <dsp:spPr>
        <a:xfrm>
          <a:off x="3753139" y="530242"/>
          <a:ext cx="3858399" cy="1167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En fin de période, il convient de vérifier l’exactitude des soldes afin</a:t>
          </a:r>
          <a:endParaRPr lang="fr-FR" sz="2000" b="1" kern="1200" dirty="0"/>
        </a:p>
      </dsp:txBody>
      <dsp:txXfrm>
        <a:off x="3787329" y="564432"/>
        <a:ext cx="3790019" cy="1098942"/>
      </dsp:txXfrm>
    </dsp:sp>
    <dsp:sp modelId="{7A687016-6D18-44A1-8A97-63085186750B}">
      <dsp:nvSpPr>
        <dsp:cNvPr id="0" name=""/>
        <dsp:cNvSpPr/>
      </dsp:nvSpPr>
      <dsp:spPr>
        <a:xfrm>
          <a:off x="6184" y="2209841"/>
          <a:ext cx="3013997" cy="175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09BEF-7C8D-42A3-8883-BF07F46B177E}">
      <dsp:nvSpPr>
        <dsp:cNvPr id="0" name=""/>
        <dsp:cNvSpPr/>
      </dsp:nvSpPr>
      <dsp:spPr>
        <a:xfrm>
          <a:off x="313396" y="2501692"/>
          <a:ext cx="3013997" cy="175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Arial" panose="020B0604020202020204" pitchFamily="34" charset="0"/>
              <a:cs typeface="Arial" panose="020B0604020202020204" pitchFamily="34" charset="0"/>
            </a:rPr>
            <a:t>d’enregistrer dans la comptabilité de la société les opérations manquantes, </a:t>
          </a:r>
          <a:endParaRPr lang="fr-F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819" y="2553115"/>
        <a:ext cx="2911151" cy="1652869"/>
      </dsp:txXfrm>
    </dsp:sp>
    <dsp:sp modelId="{08799229-770F-484D-B070-5CB2492044F5}">
      <dsp:nvSpPr>
        <dsp:cNvPr id="0" name=""/>
        <dsp:cNvSpPr/>
      </dsp:nvSpPr>
      <dsp:spPr>
        <a:xfrm>
          <a:off x="3634605" y="2209841"/>
          <a:ext cx="3013997" cy="175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472F9-8EBB-4049-B2DA-E3CD47BAD0BA}">
      <dsp:nvSpPr>
        <dsp:cNvPr id="0" name=""/>
        <dsp:cNvSpPr/>
      </dsp:nvSpPr>
      <dsp:spPr>
        <a:xfrm>
          <a:off x="3941817" y="2501692"/>
          <a:ext cx="3013997" cy="175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Arial" panose="020B0604020202020204" pitchFamily="34" charset="0"/>
              <a:cs typeface="Arial" panose="020B0604020202020204" pitchFamily="34" charset="0"/>
            </a:rPr>
            <a:t>de contrôler si la banque n’a pas fait d’erreurs dans la tenue de notre compte, </a:t>
          </a:r>
          <a:endParaRPr lang="fr-F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3240" y="2553115"/>
        <a:ext cx="2911151" cy="1652869"/>
      </dsp:txXfrm>
    </dsp:sp>
    <dsp:sp modelId="{E471433F-DAFD-40E9-9CB7-6B89DA42A4D3}">
      <dsp:nvSpPr>
        <dsp:cNvPr id="0" name=""/>
        <dsp:cNvSpPr/>
      </dsp:nvSpPr>
      <dsp:spPr>
        <a:xfrm>
          <a:off x="7263026" y="2209841"/>
          <a:ext cx="3481045" cy="175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15481-1BB9-40AE-8E69-33FFAA4006CD}">
      <dsp:nvSpPr>
        <dsp:cNvPr id="0" name=""/>
        <dsp:cNvSpPr/>
      </dsp:nvSpPr>
      <dsp:spPr>
        <a:xfrm>
          <a:off x="7570238" y="2501692"/>
          <a:ext cx="3481045" cy="1755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Arial" panose="020B0604020202020204" pitchFamily="34" charset="0"/>
              <a:cs typeface="Arial" panose="020B0604020202020204" pitchFamily="34" charset="0"/>
            </a:rPr>
            <a:t>de voir si le comptable n’a pas fait d’erreurs dans la tenue de sa comptabilité de trésorerie. </a:t>
          </a:r>
          <a:endParaRPr lang="fr-F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1661" y="2553115"/>
        <a:ext cx="3378199" cy="1652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0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4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3" y="6092866"/>
            <a:ext cx="99373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17/03/2023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8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667" y="844012"/>
            <a:ext cx="9922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consiste à comparer les dépenses et recettes réalisées par la banque aux dépenses et recettes enregistrées dans la comptabilité de la société sur une période donnée.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62" y="2246133"/>
            <a:ext cx="4426319" cy="4394475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0" y="2677808"/>
            <a:ext cx="5015383" cy="3720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667" y="1760910"/>
            <a:ext cx="642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Cette opération, souvent mensuelle, permet de trouver les erreurs ou les écarts d’enregistrement. </a:t>
            </a:r>
          </a:p>
        </p:txBody>
      </p:sp>
    </p:spTree>
    <p:extLst>
      <p:ext uri="{BB962C8B-B14F-4D97-AF65-F5344CB8AC3E}">
        <p14:creationId xmlns:p14="http://schemas.microsoft.com/office/powerpoint/2010/main" val="9690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15449354"/>
              </p:ext>
            </p:extLst>
          </p:nvPr>
        </p:nvGraphicFramePr>
        <p:xfrm>
          <a:off x="279401" y="922867"/>
          <a:ext cx="97620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7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43985874"/>
              </p:ext>
            </p:extLst>
          </p:nvPr>
        </p:nvGraphicFramePr>
        <p:xfrm>
          <a:off x="414865" y="965200"/>
          <a:ext cx="1105746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267" y="1018226"/>
            <a:ext cx="111167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faire cette vérification,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comptable ouvre deux comptes : un compte </a:t>
            </a:r>
            <a:r>
              <a:rPr lang="fr-F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banque chez nous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un compte </a:t>
            </a:r>
            <a:r>
              <a:rPr lang="fr-F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 à la banque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 il y note les opérations manquantes. 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929469"/>
            <a:ext cx="10299426" cy="26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593" y="948492"/>
            <a:ext cx="5181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latin typeface="ITC Century Std Book"/>
              </a:rPr>
              <a:t>Exemple </a:t>
            </a:r>
            <a:r>
              <a:rPr lang="fr-FR" sz="2000" i="1" dirty="0">
                <a:latin typeface="ITC Century Std Light"/>
              </a:rPr>
              <a:t>: </a:t>
            </a:r>
            <a:endParaRPr lang="fr-FR" sz="2000" dirty="0">
              <a:latin typeface="ITC Century Std Light"/>
            </a:endParaRPr>
          </a:p>
          <a:p>
            <a:pPr algn="r"/>
            <a:r>
              <a:rPr lang="fr-FR" sz="2000" dirty="0">
                <a:latin typeface="ITC Century Std Light"/>
              </a:rPr>
              <a:t>La société Bio-Smoothies a reçu son relevé de comptes de sa banque.</a:t>
            </a:r>
          </a:p>
          <a:p>
            <a:endParaRPr lang="fr-FR" sz="2000" dirty="0">
              <a:latin typeface="ITC Century Std Light"/>
            </a:endParaRPr>
          </a:p>
          <a:p>
            <a:r>
              <a:rPr lang="fr-FR" sz="2000" dirty="0">
                <a:latin typeface="ITC Century Std Light"/>
              </a:rPr>
              <a:t>Le compte banque tenu par le comptable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47" y="1223066"/>
            <a:ext cx="5296639" cy="5258534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7" y="2727145"/>
            <a:ext cx="5277587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132" y="1089200"/>
            <a:ext cx="1044786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Myriad Pro"/>
              </a:rPr>
              <a:t>Méthode de travail pour réaliser un état de rapprochement </a:t>
            </a:r>
          </a:p>
          <a:p>
            <a:endParaRPr lang="fr-FR" sz="2800" dirty="0">
              <a:latin typeface="Myriad Pro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fr-FR" sz="2400" dirty="0">
                <a:latin typeface="ITC Century Std Light"/>
              </a:rPr>
              <a:t>Bien repérer l’origine des documents.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fr-FR" sz="2400" dirty="0">
                <a:latin typeface="ITC Century Std Light"/>
              </a:rPr>
              <a:t>Créer les deux comptes.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fr-FR" sz="2400" dirty="0">
                <a:latin typeface="ITC Century Std Light"/>
              </a:rPr>
              <a:t>Inscrire les soldes de fin de période dans les deux comptes (le solde du compte 512 chez nous et le solde du relevé bancaire à la banque).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fr-FR" sz="2400" dirty="0">
                <a:latin typeface="ITC Century Std Light"/>
              </a:rPr>
              <a:t>Comparer le débit d’un compte au crédit de l’autre :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ITC Century Std Light"/>
              </a:rPr>
              <a:t>cocher au </a:t>
            </a:r>
            <a:r>
              <a:rPr lang="fr-FR" sz="2400" b="1" dirty="0">
                <a:latin typeface="ITC Century Std Book"/>
              </a:rPr>
              <a:t>crayon à papier </a:t>
            </a:r>
            <a:r>
              <a:rPr lang="fr-FR" sz="2400" dirty="0">
                <a:latin typeface="ITC Century Std Light"/>
              </a:rPr>
              <a:t>les sommes qui sont sur les deux documents,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latin typeface="ITC Century Std Light"/>
              </a:rPr>
              <a:t>inscrire les sommes manquantes dans le compte ou elles n’apparaissent pas </a:t>
            </a:r>
            <a:r>
              <a:rPr lang="fr-FR" sz="2400" b="1" dirty="0">
                <a:latin typeface="ITC Century Std Book"/>
              </a:rPr>
              <a:t>(attention : une somme au débit d’un compte sera inscrite au crédit de l’autre et réciproquement. Les comptabilités sont tenues en miroir)</a:t>
            </a:r>
            <a:r>
              <a:rPr lang="fr-FR" sz="2400" dirty="0">
                <a:latin typeface="ITC Century Std 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86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998" y="775933"/>
            <a:ext cx="106680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Myriad Pro"/>
              </a:rPr>
              <a:t>Méthode de travail pour réaliser un état de rapprochement </a:t>
            </a:r>
            <a:endParaRPr lang="fr-FR" sz="2800" dirty="0">
              <a:latin typeface="Myriad Pro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5"/>
            </a:pPr>
            <a:r>
              <a:rPr lang="fr-FR" sz="2400" dirty="0">
                <a:latin typeface="ITC Century Std Light"/>
              </a:rPr>
              <a:t>Comparer le crédit d’un compte au débit de l’autre. (</a:t>
            </a:r>
            <a:r>
              <a:rPr lang="fr-FR" sz="2400" i="1" dirty="0">
                <a:latin typeface="ITC Century Std Light"/>
              </a:rPr>
              <a:t>La démarche est identique à celle du point 4) </a:t>
            </a:r>
            <a:endParaRPr lang="fr-FR" sz="2400" dirty="0">
              <a:latin typeface="ITC Century Std Light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5"/>
            </a:pPr>
            <a:r>
              <a:rPr lang="fr-FR" sz="2400" dirty="0">
                <a:latin typeface="ITC Century Std Light"/>
              </a:rPr>
              <a:t>Vérifier que les soldes de début de période sont égaux. S’ils sont différents, calculer cette différence et contrôler si elle ne correspond pas à une ou plusieurs sommes inscrites sur le relevé bancaire en début de période. Ces sommes ne doivent pas être enregistrées dans notre comptabilité, elles l’ont été sur la période précédente.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5"/>
            </a:pPr>
            <a:r>
              <a:rPr lang="fr-FR" sz="2400" dirty="0">
                <a:latin typeface="ITC Century Std Light"/>
              </a:rPr>
              <a:t>Totaliser les débits et les crédits, calculer les soldes. Ils doivent être égaux (si les soldes sont différents, recommencer l’opération depuis le début).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5"/>
            </a:pPr>
            <a:r>
              <a:rPr lang="fr-FR" sz="2400" dirty="0">
                <a:latin typeface="ITC Century Std Light"/>
              </a:rPr>
              <a:t>Enregistrer, dans la comptabilité de la société, les opérations qui sont sur le relevé bancaire en non enregistrées dans la comptabilité de la société.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916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17 - État 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6" y="3625690"/>
            <a:ext cx="4472148" cy="2241707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76" y="3600293"/>
            <a:ext cx="3743847" cy="22482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98065" y="2753383"/>
            <a:ext cx="465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Ecritures du relevé de la CIC non enregistrées dans le compte 512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7330" y="2890009"/>
            <a:ext cx="4953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Ecritures du compte 512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non enregistrées sur le relevé CIC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5496" y="1619068"/>
            <a:ext cx="936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Lorsque la comparaison est terminée les écritures trouvées sont les suivantes :</a:t>
            </a:r>
          </a:p>
        </p:txBody>
      </p:sp>
    </p:spTree>
    <p:extLst>
      <p:ext uri="{BB962C8B-B14F-4D97-AF65-F5344CB8AC3E}">
        <p14:creationId xmlns:p14="http://schemas.microsoft.com/office/powerpoint/2010/main" val="32688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261601" cy="63499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</a:t>
            </a:r>
            <a:r>
              <a:rPr lang="fr-FR" sz="3200" b="1">
                <a:latin typeface="Arial" panose="020B0604020202020204" pitchFamily="34" charset="0"/>
                <a:cs typeface="Arial" panose="020B0604020202020204" pitchFamily="34" charset="0"/>
              </a:rPr>
              <a:t>17 - État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de rapprochement bancaire</a:t>
            </a:r>
            <a:endParaRPr lang="fr-F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733" y="1380068"/>
            <a:ext cx="6841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écritures à régulariser concernent les opérations qui sont sur le relevé bancaire et qui ne sont pas enregistrées dans notre comptabilité (l’agio bancaire du 22 janvier pour 30 € TTC).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43" y="2135560"/>
            <a:ext cx="3743847" cy="22482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35332" y="1288650"/>
            <a:ext cx="465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Ecritures du relevé de la CIC non enregistrées dans le compte 512</a:t>
            </a:r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2" y="3259667"/>
            <a:ext cx="725907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</TotalTime>
  <Words>682</Words>
  <Application>Microsoft Office PowerPoint</Application>
  <PresentationFormat>Grand écran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Century Gothic</vt:lpstr>
      <vt:lpstr>ITC Century Std Book</vt:lpstr>
      <vt:lpstr>ITC Century Std Light</vt:lpstr>
      <vt:lpstr>Myriad Pro</vt:lpstr>
      <vt:lpstr>Symbol</vt:lpstr>
      <vt:lpstr>Wingdings</vt:lpstr>
      <vt:lpstr>Wingdings 3</vt:lpstr>
      <vt:lpstr>Ion</vt:lpstr>
      <vt:lpstr>Chap. 17 - État de rapprochement bancaire</vt:lpstr>
      <vt:lpstr>Chap. 17 - État de rapprochement bancaire</vt:lpstr>
      <vt:lpstr>Chap. 17 - État de rapprochement bancaire</vt:lpstr>
      <vt:lpstr>Chap. 17 - État de rapprochement bancaire</vt:lpstr>
      <vt:lpstr>Chap. 17 - État de rapprochement bancaire</vt:lpstr>
      <vt:lpstr>Chap. 17 - État de rapprochement bancaire</vt:lpstr>
      <vt:lpstr>Chap. 17 - État de rapprochement bancaire</vt:lpstr>
      <vt:lpstr>Chap. 17 - État de rapprochement bancaire</vt:lpstr>
      <vt:lpstr>Chap. 17 - État de rapprochement bancaire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46</cp:revision>
  <dcterms:created xsi:type="dcterms:W3CDTF">2014-01-14T07:42:30Z</dcterms:created>
  <dcterms:modified xsi:type="dcterms:W3CDTF">2023-03-17T19:34:40Z</dcterms:modified>
</cp:coreProperties>
</file>