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notesMasterIdLst>
    <p:notesMasterId r:id="rId5"/>
  </p:notesMasterIdLst>
  <p:sldIdLst>
    <p:sldId id="263" r:id="rId2"/>
    <p:sldId id="264" r:id="rId3"/>
    <p:sldId id="265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FF0D94-2160-B64C-B191-49C0C8CD1EB8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843882-3F98-5043-9367-3E1AA92385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014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3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3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1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1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6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040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3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4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0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4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2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2277B-6D0B-4CF9-B8A4-AC1FBBF06B23}" type="datetimeFigureOut">
              <a:rPr lang="fr-FR" smtClean="0"/>
              <a:t>17/03/2023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18000"/>
                <a:satMod val="160000"/>
                <a:lumMod val="28000"/>
              </a:schemeClr>
              <a:schemeClr val="bg2">
                <a:tint val="95000"/>
                <a:satMod val="160000"/>
                <a:lumMod val="11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03200"/>
            <a:ext cx="10353761" cy="94035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600" b="1" cap="all" dirty="0">
                <a:solidFill>
                  <a:srgbClr val="FFFF00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4. </a:t>
            </a:r>
            <a:r>
              <a:rPr lang="en-US" sz="2600" b="1" cap="all" dirty="0" err="1">
                <a:solidFill>
                  <a:srgbClr val="FFFF00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Comptabilisation</a:t>
            </a:r>
            <a:r>
              <a:rPr lang="en-US" sz="2600" b="1" cap="all" dirty="0">
                <a:solidFill>
                  <a:srgbClr val="FFFF00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des </a:t>
            </a:r>
            <a:r>
              <a:rPr lang="en-US" sz="2600" b="1" cap="all" dirty="0" err="1">
                <a:solidFill>
                  <a:srgbClr val="FFFF00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opérations</a:t>
            </a:r>
            <a:r>
              <a:rPr lang="en-US" sz="2600" b="1" cap="all" dirty="0">
                <a:solidFill>
                  <a:srgbClr val="FFFF00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2600" b="1" cap="all" dirty="0" err="1">
                <a:solidFill>
                  <a:srgbClr val="FFFF00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comptables</a:t>
            </a:r>
            <a:endParaRPr lang="en-US" sz="2600" b="1" cap="all" dirty="0">
              <a:solidFill>
                <a:srgbClr val="FFFF00"/>
              </a:solidFill>
              <a:effectLst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lvl="0">
              <a:lnSpc>
                <a:spcPct val="90000"/>
              </a:lnSpc>
              <a:spcBef>
                <a:spcPts val="1800"/>
              </a:spcBef>
              <a:spcAft>
                <a:spcPts val="600"/>
              </a:spcAft>
            </a:pPr>
            <a:r>
              <a:rPr lang="en-US" sz="2400" b="1" cap="all" dirty="0"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4.1. </a:t>
            </a:r>
            <a:r>
              <a:rPr lang="en-US" sz="2400" b="1" cap="all" dirty="0" err="1"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Comptabilisation</a:t>
            </a:r>
            <a:r>
              <a:rPr lang="en-US" sz="2400" b="1" cap="all" dirty="0"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des </a:t>
            </a:r>
            <a:r>
              <a:rPr lang="en-US" sz="2400" b="1" cap="all" dirty="0" err="1"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recettes</a:t>
            </a:r>
            <a:r>
              <a:rPr lang="en-US" sz="2400" b="1" cap="all" dirty="0"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et </a:t>
            </a:r>
            <a:r>
              <a:rPr lang="en-US" sz="2400" b="1" cap="all" dirty="0" err="1"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dépenses</a:t>
            </a:r>
            <a:r>
              <a:rPr lang="en-US" sz="2400" b="1" cap="all" dirty="0"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6" name="Image 5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id="{2A92B999-23CB-4F69-A1D9-C829D3A1F0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61" y="1826486"/>
            <a:ext cx="10573077" cy="2299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084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18000"/>
                <a:satMod val="160000"/>
                <a:lumMod val="28000"/>
              </a:schemeClr>
              <a:schemeClr val="bg2">
                <a:tint val="95000"/>
                <a:satMod val="160000"/>
                <a:lumMod val="11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9787"/>
            <a:ext cx="10494062" cy="113462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500" b="1" cap="all" dirty="0">
                <a:solidFill>
                  <a:srgbClr val="FFFF00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4. </a:t>
            </a:r>
            <a:r>
              <a:rPr lang="en-US" sz="2500" b="1" cap="all" dirty="0" err="1">
                <a:solidFill>
                  <a:srgbClr val="FFFF00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Comptabilisation</a:t>
            </a:r>
            <a:r>
              <a:rPr lang="en-US" sz="2500" b="1" cap="all" dirty="0">
                <a:solidFill>
                  <a:srgbClr val="FFFF00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des </a:t>
            </a:r>
            <a:r>
              <a:rPr lang="en-US" sz="2500" b="1" cap="all" dirty="0" err="1">
                <a:solidFill>
                  <a:srgbClr val="FFFF00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opérations</a:t>
            </a:r>
            <a:r>
              <a:rPr lang="en-US" sz="2500" b="1" cap="all" dirty="0">
                <a:solidFill>
                  <a:srgbClr val="FFFF00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2500" b="1" cap="all" dirty="0" err="1">
                <a:solidFill>
                  <a:srgbClr val="FFFF00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comptables</a:t>
            </a:r>
            <a:endParaRPr lang="en-US" sz="2500" b="1" cap="all" dirty="0">
              <a:solidFill>
                <a:srgbClr val="FFFF00"/>
              </a:solidFill>
              <a:effectLst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lvl="0">
              <a:lnSpc>
                <a:spcPct val="90000"/>
              </a:lnSpc>
              <a:spcBef>
                <a:spcPts val="1800"/>
              </a:spcBef>
              <a:spcAft>
                <a:spcPts val="600"/>
              </a:spcAft>
            </a:pPr>
            <a:r>
              <a:rPr lang="en-US" sz="2400" b="1" cap="all" dirty="0"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4.1. </a:t>
            </a:r>
            <a:r>
              <a:rPr lang="en-US" sz="2400" b="1" cap="all" dirty="0" err="1"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Comptabilisation</a:t>
            </a:r>
            <a:r>
              <a:rPr lang="en-US" sz="2400" b="1" cap="all" dirty="0"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des </a:t>
            </a:r>
            <a:r>
              <a:rPr lang="en-US" sz="2400" b="1" cap="all" dirty="0" err="1"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effets</a:t>
            </a:r>
            <a:r>
              <a:rPr lang="en-US" sz="2400" b="1" cap="all" dirty="0"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de commerce</a:t>
            </a:r>
          </a:p>
        </p:txBody>
      </p:sp>
      <p:pic>
        <p:nvPicPr>
          <p:cNvPr id="8" name="Image 7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id="{44626776-4540-492F-A0CC-D7309C8CCF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69" y="1636784"/>
            <a:ext cx="10786270" cy="4298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622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18000"/>
                <a:satMod val="160000"/>
                <a:lumMod val="28000"/>
              </a:schemeClr>
              <a:schemeClr val="bg2">
                <a:tint val="95000"/>
                <a:satMod val="160000"/>
                <a:lumMod val="11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0494062" cy="113462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500" b="1" cap="all" dirty="0">
                <a:solidFill>
                  <a:srgbClr val="FFFF00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4. </a:t>
            </a:r>
            <a:r>
              <a:rPr lang="en-US" sz="2500" b="1" cap="all" dirty="0" err="1">
                <a:solidFill>
                  <a:srgbClr val="FFFF00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Comptabilisation</a:t>
            </a:r>
            <a:r>
              <a:rPr lang="en-US" sz="2500" b="1" cap="all" dirty="0">
                <a:solidFill>
                  <a:srgbClr val="FFFF00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des </a:t>
            </a:r>
            <a:r>
              <a:rPr lang="en-US" sz="2500" b="1" cap="all" dirty="0" err="1">
                <a:solidFill>
                  <a:srgbClr val="FFFF00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opérations</a:t>
            </a:r>
            <a:r>
              <a:rPr lang="en-US" sz="2500" b="1" cap="all" dirty="0">
                <a:solidFill>
                  <a:srgbClr val="FFFF00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2500" b="1" cap="all" dirty="0" err="1">
                <a:solidFill>
                  <a:srgbClr val="FFFF00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comptables</a:t>
            </a:r>
            <a:endParaRPr lang="en-US" sz="2500" b="1" cap="all" dirty="0">
              <a:solidFill>
                <a:srgbClr val="FFFF00"/>
              </a:solidFill>
              <a:effectLst>
                <a:outerShdw blurRad="50800" dist="63500" dir="2700000" algn="tl" rotWithShape="0">
                  <a:srgbClr val="000000">
                    <a:alpha val="48000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lvl="0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2500" b="1" cap="all" dirty="0"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4.1. </a:t>
            </a:r>
            <a:r>
              <a:rPr lang="en-US" sz="2500" b="1" cap="all" dirty="0" err="1"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Comptabilisation</a:t>
            </a:r>
            <a:r>
              <a:rPr lang="en-US" sz="2500" b="1" cap="all" dirty="0"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des </a:t>
            </a:r>
            <a:r>
              <a:rPr lang="en-US" sz="2500" b="1" cap="all" dirty="0" err="1"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emprunts</a:t>
            </a:r>
            <a:r>
              <a:rPr lang="en-US" sz="2500" b="1" cap="all" dirty="0"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6" name="Image 5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id="{C5662E5B-27BD-4A24-BE33-BB2E33B20D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728" y="1886141"/>
            <a:ext cx="10605427" cy="3855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6651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TC104033921[[fn=Damas]]</Template>
  <TotalTime>80</TotalTime>
  <Words>37</Words>
  <Application>Microsoft Office PowerPoint</Application>
  <PresentationFormat>Grand écran</PresentationFormat>
  <Paragraphs>6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Bookman Old Style</vt:lpstr>
      <vt:lpstr>Calibri</vt:lpstr>
      <vt:lpstr>Rockwell</vt:lpstr>
      <vt:lpstr>Damask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22</cp:revision>
  <dcterms:created xsi:type="dcterms:W3CDTF">2014-06-17T06:47:14Z</dcterms:created>
  <dcterms:modified xsi:type="dcterms:W3CDTF">2023-03-17T19:34:17Z</dcterms:modified>
</cp:coreProperties>
</file>