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5"/>
  </p:notes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F0D94-2160-B64C-B191-49C0C8CD1EB8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43882-3F98-5043-9367-3E1AA9238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14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3200"/>
            <a:ext cx="10353761" cy="9403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cap="all" dirty="0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sz="2600" b="1" cap="all" dirty="0" err="1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Comptabilisation</a:t>
            </a:r>
            <a:r>
              <a:rPr lang="en-US" sz="2600" b="1" cap="all" dirty="0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des </a:t>
            </a:r>
            <a:r>
              <a:rPr lang="en-US" sz="2600" b="1" cap="all" dirty="0" err="1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opérations</a:t>
            </a:r>
            <a:r>
              <a:rPr lang="en-US" sz="2600" b="1" cap="all" dirty="0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600" b="1" cap="all" dirty="0" err="1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comptables</a:t>
            </a:r>
            <a:endParaRPr lang="en-US" sz="2600" b="1" cap="all" dirty="0">
              <a:solidFill>
                <a:srgbClr val="FFFF00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4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4.1. </a:t>
            </a:r>
            <a:r>
              <a:rPr lang="en-US" sz="2400" b="1" cap="all" dirty="0" err="1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Comptabilisation</a:t>
            </a:r>
            <a:r>
              <a:rPr lang="en-US" sz="24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des </a:t>
            </a:r>
            <a:r>
              <a:rPr lang="en-US" sz="2400" b="1" cap="all" dirty="0" err="1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recettes</a:t>
            </a:r>
            <a:r>
              <a:rPr lang="en-US" sz="24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et </a:t>
            </a:r>
            <a:r>
              <a:rPr lang="en-US" sz="2400" b="1" cap="all" dirty="0" err="1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dépenses</a:t>
            </a:r>
            <a:r>
              <a:rPr lang="en-US" sz="24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2A92B999-23CB-4F69-A1D9-C829D3A1F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61" y="1826486"/>
            <a:ext cx="10573077" cy="229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8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787"/>
            <a:ext cx="10494062" cy="1134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b="1" cap="all" dirty="0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sz="2500" b="1" cap="all" dirty="0" err="1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Comptabilisation</a:t>
            </a:r>
            <a:r>
              <a:rPr lang="en-US" sz="2500" b="1" cap="all" dirty="0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des </a:t>
            </a:r>
            <a:r>
              <a:rPr lang="en-US" sz="2500" b="1" cap="all" dirty="0" err="1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opérations</a:t>
            </a:r>
            <a:r>
              <a:rPr lang="en-US" sz="2500" b="1" cap="all" dirty="0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500" b="1" cap="all" dirty="0" err="1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comptables</a:t>
            </a:r>
            <a:endParaRPr lang="en-US" sz="2500" b="1" cap="all" dirty="0">
              <a:solidFill>
                <a:srgbClr val="FFFF00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4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4.1. </a:t>
            </a:r>
            <a:r>
              <a:rPr lang="en-US" sz="2400" b="1" cap="all" dirty="0" err="1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Comptabilisation</a:t>
            </a:r>
            <a:r>
              <a:rPr lang="en-US" sz="24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des </a:t>
            </a:r>
            <a:r>
              <a:rPr lang="en-US" sz="2400" b="1" cap="all" dirty="0" err="1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effets</a:t>
            </a:r>
            <a:r>
              <a:rPr lang="en-US" sz="24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 commerce</a:t>
            </a:r>
          </a:p>
        </p:txBody>
      </p:sp>
      <p:pic>
        <p:nvPicPr>
          <p:cNvPr id="8" name="Image 7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44626776-4540-492F-A0CC-D7309C8CC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69" y="1636784"/>
            <a:ext cx="10786270" cy="429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2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494062" cy="1134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b="1" cap="all" dirty="0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sz="2500" b="1" cap="all" dirty="0" err="1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Comptabilisation</a:t>
            </a:r>
            <a:r>
              <a:rPr lang="en-US" sz="2500" b="1" cap="all" dirty="0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des </a:t>
            </a:r>
            <a:r>
              <a:rPr lang="en-US" sz="2500" b="1" cap="all" dirty="0" err="1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opérations</a:t>
            </a:r>
            <a:r>
              <a:rPr lang="en-US" sz="2500" b="1" cap="all" dirty="0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500" b="1" cap="all" dirty="0" err="1">
                <a:solidFill>
                  <a:srgbClr val="FFFF00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comptables</a:t>
            </a:r>
            <a:endParaRPr lang="en-US" sz="2500" b="1" cap="all" dirty="0">
              <a:solidFill>
                <a:srgbClr val="FFFF00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5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4.1. </a:t>
            </a:r>
            <a:r>
              <a:rPr lang="en-US" sz="2500" b="1" cap="all" dirty="0" err="1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Comptabilisation</a:t>
            </a:r>
            <a:r>
              <a:rPr lang="en-US" sz="25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des </a:t>
            </a:r>
            <a:r>
              <a:rPr lang="en-US" sz="2500" b="1" cap="all" dirty="0" err="1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emprunts</a:t>
            </a:r>
            <a:r>
              <a:rPr lang="en-US" sz="25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C5662E5B-27BD-4A24-BE33-BB2E33B20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8" y="1886141"/>
            <a:ext cx="10605427" cy="38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65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80</TotalTime>
  <Words>37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22</cp:revision>
  <dcterms:created xsi:type="dcterms:W3CDTF">2014-06-17T06:47:14Z</dcterms:created>
  <dcterms:modified xsi:type="dcterms:W3CDTF">2023-03-17T19:34:17Z</dcterms:modified>
</cp:coreProperties>
</file>