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3231-C9E9-4856-946B-B930E510AFC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181E6C-B41C-4535-B76F-4C99873B2AAE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Paramétrage de l'application</a:t>
          </a:r>
        </a:p>
      </dgm:t>
    </dgm:pt>
    <dgm:pt modelId="{2B36327E-2404-4C86-AC1F-64A1F6329B08}" type="parTrans" cxnId="{F7D2FCEC-6FDC-49D5-806C-16C4F771B03D}">
      <dgm:prSet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D59A22-2FA3-4E0F-A1B8-A8B97A99866A}" type="sibTrans" cxnId="{F7D2FCEC-6FDC-49D5-806C-16C4F771B03D}">
      <dgm:prSet custT="1"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E3836C-61FF-4299-B8D9-E67772858B4A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Saisie des bases </a:t>
          </a:r>
        </a:p>
      </dgm:t>
    </dgm:pt>
    <dgm:pt modelId="{6188E0B1-C1D6-4470-AEC6-D1F8D061BCBE}" type="parTrans" cxnId="{404620BF-042F-4047-B957-677B4593F820}">
      <dgm:prSet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82FE4E-9132-4B10-8085-010B9CA5EA00}" type="sibTrans" cxnId="{404620BF-042F-4047-B957-677B4593F820}">
      <dgm:prSet custT="1"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C4A1F6-87D7-4A59-8194-35BE2F57ABFB}">
      <dgm:prSet phldrT="[Texte]" custT="1"/>
      <dgm:spPr>
        <a:solidFill>
          <a:srgbClr val="92D050"/>
        </a:solidFill>
      </dgm:spPr>
      <dgm:t>
        <a:bodyPr/>
        <a:lstStyle/>
        <a:p>
          <a:pPr algn="ctr"/>
          <a:r>
            <a:rPr lang="fr-FR" sz="1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Utilisation courante</a:t>
          </a:r>
        </a:p>
      </dgm:t>
    </dgm:pt>
    <dgm:pt modelId="{07BCD0F8-0852-481C-863A-DB7816FE095E}" type="parTrans" cxnId="{44B7F32E-60BC-429A-9EB5-4BA43645CA57}">
      <dgm:prSet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F68C7-ACBF-4C9D-B5CC-08AC23A135F9}" type="sibTrans" cxnId="{44B7F32E-60BC-429A-9EB5-4BA43645CA57}">
      <dgm:prSet custT="1"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61FF1D-FAD8-475B-8E75-9EFEA138AEE7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gm:t>
    </dgm:pt>
    <dgm:pt modelId="{27DAF2F4-4A5E-44FC-B6AD-40A5A8707B37}" type="parTrans" cxnId="{3015F77E-5A55-47D3-AB3D-0020C5A3DFF2}">
      <dgm:prSet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B0AA3C-DEFC-45DB-A7E7-B3291A151882}" type="sibTrans" cxnId="{3015F77E-5A55-47D3-AB3D-0020C5A3DFF2}">
      <dgm:prSet/>
      <dgm:spPr/>
      <dgm:t>
        <a:bodyPr/>
        <a:lstStyle/>
        <a:p>
          <a:pPr algn="ctr"/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CD2F23-7D75-46E7-A48D-B089E0A5D165}" type="pres">
      <dgm:prSet presAssocID="{9CCB3231-C9E9-4856-946B-B930E510AFCD}" presName="outerComposite" presStyleCnt="0">
        <dgm:presLayoutVars>
          <dgm:chMax val="5"/>
          <dgm:dir/>
          <dgm:resizeHandles val="exact"/>
        </dgm:presLayoutVars>
      </dgm:prSet>
      <dgm:spPr/>
    </dgm:pt>
    <dgm:pt modelId="{101E8BE3-75AA-4195-8F2A-1021872B3B02}" type="pres">
      <dgm:prSet presAssocID="{9CCB3231-C9E9-4856-946B-B930E510AFCD}" presName="dummyMaxCanvas" presStyleCnt="0">
        <dgm:presLayoutVars/>
      </dgm:prSet>
      <dgm:spPr/>
    </dgm:pt>
    <dgm:pt modelId="{77670704-BA69-49EB-824E-B206A9608BF9}" type="pres">
      <dgm:prSet presAssocID="{9CCB3231-C9E9-4856-946B-B930E510AFCD}" presName="FourNodes_1" presStyleLbl="node1" presStyleIdx="0" presStyleCnt="4" custLinFactNeighborX="557">
        <dgm:presLayoutVars>
          <dgm:bulletEnabled val="1"/>
        </dgm:presLayoutVars>
      </dgm:prSet>
      <dgm:spPr/>
    </dgm:pt>
    <dgm:pt modelId="{425D74A9-7A27-4247-9ECC-14C3FA8443CA}" type="pres">
      <dgm:prSet presAssocID="{9CCB3231-C9E9-4856-946B-B930E510AFCD}" presName="FourNodes_2" presStyleLbl="node1" presStyleIdx="1" presStyleCnt="4">
        <dgm:presLayoutVars>
          <dgm:bulletEnabled val="1"/>
        </dgm:presLayoutVars>
      </dgm:prSet>
      <dgm:spPr/>
    </dgm:pt>
    <dgm:pt modelId="{15CF19ED-60DB-441D-89A3-FAE044F68D6F}" type="pres">
      <dgm:prSet presAssocID="{9CCB3231-C9E9-4856-946B-B930E510AFCD}" presName="FourNodes_3" presStyleLbl="node1" presStyleIdx="2" presStyleCnt="4">
        <dgm:presLayoutVars>
          <dgm:bulletEnabled val="1"/>
        </dgm:presLayoutVars>
      </dgm:prSet>
      <dgm:spPr/>
    </dgm:pt>
    <dgm:pt modelId="{8919007B-4F55-4C8F-AD3E-F7CD0B9FEE49}" type="pres">
      <dgm:prSet presAssocID="{9CCB3231-C9E9-4856-946B-B930E510AFCD}" presName="FourNodes_4" presStyleLbl="node1" presStyleIdx="3" presStyleCnt="4" custLinFactNeighborX="0" custLinFactNeighborY="0">
        <dgm:presLayoutVars>
          <dgm:bulletEnabled val="1"/>
        </dgm:presLayoutVars>
      </dgm:prSet>
      <dgm:spPr/>
    </dgm:pt>
    <dgm:pt modelId="{F8304FBF-F1E2-432B-9474-F8E2E85AC885}" type="pres">
      <dgm:prSet presAssocID="{9CCB3231-C9E9-4856-946B-B930E510AFCD}" presName="FourConn_1-2" presStyleLbl="fgAccFollowNode1" presStyleIdx="0" presStyleCnt="3">
        <dgm:presLayoutVars>
          <dgm:bulletEnabled val="1"/>
        </dgm:presLayoutVars>
      </dgm:prSet>
      <dgm:spPr/>
    </dgm:pt>
    <dgm:pt modelId="{0135E00D-1D70-4FF1-87C5-B223D86E38AC}" type="pres">
      <dgm:prSet presAssocID="{9CCB3231-C9E9-4856-946B-B930E510AFCD}" presName="FourConn_2-3" presStyleLbl="fgAccFollowNode1" presStyleIdx="1" presStyleCnt="3">
        <dgm:presLayoutVars>
          <dgm:bulletEnabled val="1"/>
        </dgm:presLayoutVars>
      </dgm:prSet>
      <dgm:spPr/>
    </dgm:pt>
    <dgm:pt modelId="{7926DC64-A493-4BE1-BDC8-81EF4F76EC3A}" type="pres">
      <dgm:prSet presAssocID="{9CCB3231-C9E9-4856-946B-B930E510AFCD}" presName="FourConn_3-4" presStyleLbl="fgAccFollowNode1" presStyleIdx="2" presStyleCnt="3">
        <dgm:presLayoutVars>
          <dgm:bulletEnabled val="1"/>
        </dgm:presLayoutVars>
      </dgm:prSet>
      <dgm:spPr/>
    </dgm:pt>
    <dgm:pt modelId="{88396AA2-DB08-4A23-9A45-612EDF29AA5E}" type="pres">
      <dgm:prSet presAssocID="{9CCB3231-C9E9-4856-946B-B930E510AFCD}" presName="FourNodes_1_text" presStyleLbl="node1" presStyleIdx="3" presStyleCnt="4">
        <dgm:presLayoutVars>
          <dgm:bulletEnabled val="1"/>
        </dgm:presLayoutVars>
      </dgm:prSet>
      <dgm:spPr/>
    </dgm:pt>
    <dgm:pt modelId="{A292461E-4430-420F-AB77-D2FCE8B73AC8}" type="pres">
      <dgm:prSet presAssocID="{9CCB3231-C9E9-4856-946B-B930E510AFCD}" presName="FourNodes_2_text" presStyleLbl="node1" presStyleIdx="3" presStyleCnt="4">
        <dgm:presLayoutVars>
          <dgm:bulletEnabled val="1"/>
        </dgm:presLayoutVars>
      </dgm:prSet>
      <dgm:spPr/>
    </dgm:pt>
    <dgm:pt modelId="{1BE113F9-1635-4F8E-93B8-9838D17B7BCB}" type="pres">
      <dgm:prSet presAssocID="{9CCB3231-C9E9-4856-946B-B930E510AFCD}" presName="FourNodes_3_text" presStyleLbl="node1" presStyleIdx="3" presStyleCnt="4">
        <dgm:presLayoutVars>
          <dgm:bulletEnabled val="1"/>
        </dgm:presLayoutVars>
      </dgm:prSet>
      <dgm:spPr/>
    </dgm:pt>
    <dgm:pt modelId="{6ABEB5E2-5CCF-49C6-9781-C52C49408B8D}" type="pres">
      <dgm:prSet presAssocID="{9CCB3231-C9E9-4856-946B-B930E510AFC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BB82218-461D-4F2D-A700-725F25FB6998}" type="presOf" srcId="{9DE3836C-61FF-4299-B8D9-E67772858B4A}" destId="{425D74A9-7A27-4247-9ECC-14C3FA8443CA}" srcOrd="0" destOrd="0" presId="urn:microsoft.com/office/officeart/2005/8/layout/vProcess5"/>
    <dgm:cxn modelId="{44B7F32E-60BC-429A-9EB5-4BA43645CA57}" srcId="{9CCB3231-C9E9-4856-946B-B930E510AFCD}" destId="{F4C4A1F6-87D7-4A59-8194-35BE2F57ABFB}" srcOrd="2" destOrd="0" parTransId="{07BCD0F8-0852-481C-863A-DB7816FE095E}" sibTransId="{9ECF68C7-ACBF-4C9D-B5CC-08AC23A135F9}"/>
    <dgm:cxn modelId="{25D85F37-C7D0-4554-9C5B-067C21CAC465}" type="presOf" srcId="{3761FF1D-FAD8-475B-8E75-9EFEA138AEE7}" destId="{8919007B-4F55-4C8F-AD3E-F7CD0B9FEE49}" srcOrd="0" destOrd="0" presId="urn:microsoft.com/office/officeart/2005/8/layout/vProcess5"/>
    <dgm:cxn modelId="{F19BA862-3F36-4B6D-8FF2-C1697DE23E88}" type="presOf" srcId="{3761FF1D-FAD8-475B-8E75-9EFEA138AEE7}" destId="{6ABEB5E2-5CCF-49C6-9781-C52C49408B8D}" srcOrd="1" destOrd="0" presId="urn:microsoft.com/office/officeart/2005/8/layout/vProcess5"/>
    <dgm:cxn modelId="{C157F94A-C612-4146-AFFC-D94E4B8913AD}" type="presOf" srcId="{B7181E6C-B41C-4535-B76F-4C99873B2AAE}" destId="{77670704-BA69-49EB-824E-B206A9608BF9}" srcOrd="0" destOrd="0" presId="urn:microsoft.com/office/officeart/2005/8/layout/vProcess5"/>
    <dgm:cxn modelId="{B3238871-4FD3-460F-B0D5-E72D83DD52DB}" type="presOf" srcId="{9DE3836C-61FF-4299-B8D9-E67772858B4A}" destId="{A292461E-4430-420F-AB77-D2FCE8B73AC8}" srcOrd="1" destOrd="0" presId="urn:microsoft.com/office/officeart/2005/8/layout/vProcess5"/>
    <dgm:cxn modelId="{913A2657-BD63-4E69-A03B-7F47808F735C}" type="presOf" srcId="{9ECF68C7-ACBF-4C9D-B5CC-08AC23A135F9}" destId="{7926DC64-A493-4BE1-BDC8-81EF4F76EC3A}" srcOrd="0" destOrd="0" presId="urn:microsoft.com/office/officeart/2005/8/layout/vProcess5"/>
    <dgm:cxn modelId="{3015F77E-5A55-47D3-AB3D-0020C5A3DFF2}" srcId="{9CCB3231-C9E9-4856-946B-B930E510AFCD}" destId="{3761FF1D-FAD8-475B-8E75-9EFEA138AEE7}" srcOrd="3" destOrd="0" parTransId="{27DAF2F4-4A5E-44FC-B6AD-40A5A8707B37}" sibTransId="{FCB0AA3C-DEFC-45DB-A7E7-B3291A151882}"/>
    <dgm:cxn modelId="{5F8C4180-3B48-4948-A1B4-374EA057119A}" type="presOf" srcId="{C6D59A22-2FA3-4E0F-A1B8-A8B97A99866A}" destId="{F8304FBF-F1E2-432B-9474-F8E2E85AC885}" srcOrd="0" destOrd="0" presId="urn:microsoft.com/office/officeart/2005/8/layout/vProcess5"/>
    <dgm:cxn modelId="{1FCFAA95-F169-4EAE-B571-06AAF05F2308}" type="presOf" srcId="{9CCB3231-C9E9-4856-946B-B930E510AFCD}" destId="{A7CD2F23-7D75-46E7-A48D-B089E0A5D165}" srcOrd="0" destOrd="0" presId="urn:microsoft.com/office/officeart/2005/8/layout/vProcess5"/>
    <dgm:cxn modelId="{3A988A99-5712-4AAE-8877-96280A87A0D3}" type="presOf" srcId="{B7181E6C-B41C-4535-B76F-4C99873B2AAE}" destId="{88396AA2-DB08-4A23-9A45-612EDF29AA5E}" srcOrd="1" destOrd="0" presId="urn:microsoft.com/office/officeart/2005/8/layout/vProcess5"/>
    <dgm:cxn modelId="{404620BF-042F-4047-B957-677B4593F820}" srcId="{9CCB3231-C9E9-4856-946B-B930E510AFCD}" destId="{9DE3836C-61FF-4299-B8D9-E67772858B4A}" srcOrd="1" destOrd="0" parTransId="{6188E0B1-C1D6-4470-AEC6-D1F8D061BCBE}" sibTransId="{3E82FE4E-9132-4B10-8085-010B9CA5EA00}"/>
    <dgm:cxn modelId="{56958ACF-F83E-495D-A977-E7106678B12B}" type="presOf" srcId="{F4C4A1F6-87D7-4A59-8194-35BE2F57ABFB}" destId="{15CF19ED-60DB-441D-89A3-FAE044F68D6F}" srcOrd="0" destOrd="0" presId="urn:microsoft.com/office/officeart/2005/8/layout/vProcess5"/>
    <dgm:cxn modelId="{506A11D2-B18E-41C1-88E5-B03C1C0F93EB}" type="presOf" srcId="{F4C4A1F6-87D7-4A59-8194-35BE2F57ABFB}" destId="{1BE113F9-1635-4F8E-93B8-9838D17B7BCB}" srcOrd="1" destOrd="0" presId="urn:microsoft.com/office/officeart/2005/8/layout/vProcess5"/>
    <dgm:cxn modelId="{947F9CE6-9D32-4015-914B-16CC3448C34A}" type="presOf" srcId="{3E82FE4E-9132-4B10-8085-010B9CA5EA00}" destId="{0135E00D-1D70-4FF1-87C5-B223D86E38AC}" srcOrd="0" destOrd="0" presId="urn:microsoft.com/office/officeart/2005/8/layout/vProcess5"/>
    <dgm:cxn modelId="{F7D2FCEC-6FDC-49D5-806C-16C4F771B03D}" srcId="{9CCB3231-C9E9-4856-946B-B930E510AFCD}" destId="{B7181E6C-B41C-4535-B76F-4C99873B2AAE}" srcOrd="0" destOrd="0" parTransId="{2B36327E-2404-4C86-AC1F-64A1F6329B08}" sibTransId="{C6D59A22-2FA3-4E0F-A1B8-A8B97A99866A}"/>
    <dgm:cxn modelId="{2078E07F-9B84-4E41-906F-111A53F79A95}" type="presParOf" srcId="{A7CD2F23-7D75-46E7-A48D-B089E0A5D165}" destId="{101E8BE3-75AA-4195-8F2A-1021872B3B02}" srcOrd="0" destOrd="0" presId="urn:microsoft.com/office/officeart/2005/8/layout/vProcess5"/>
    <dgm:cxn modelId="{A2069D02-C283-4E9F-8D6A-DB20B62DE31E}" type="presParOf" srcId="{A7CD2F23-7D75-46E7-A48D-B089E0A5D165}" destId="{77670704-BA69-49EB-824E-B206A9608BF9}" srcOrd="1" destOrd="0" presId="urn:microsoft.com/office/officeart/2005/8/layout/vProcess5"/>
    <dgm:cxn modelId="{86E96A1B-7D23-4DD6-B63F-44F56319642A}" type="presParOf" srcId="{A7CD2F23-7D75-46E7-A48D-B089E0A5D165}" destId="{425D74A9-7A27-4247-9ECC-14C3FA8443CA}" srcOrd="2" destOrd="0" presId="urn:microsoft.com/office/officeart/2005/8/layout/vProcess5"/>
    <dgm:cxn modelId="{9B7CC9FE-E79C-4114-A6B7-78495799FE30}" type="presParOf" srcId="{A7CD2F23-7D75-46E7-A48D-B089E0A5D165}" destId="{15CF19ED-60DB-441D-89A3-FAE044F68D6F}" srcOrd="3" destOrd="0" presId="urn:microsoft.com/office/officeart/2005/8/layout/vProcess5"/>
    <dgm:cxn modelId="{CD0B609C-50DB-40A1-84A3-DA58498580E4}" type="presParOf" srcId="{A7CD2F23-7D75-46E7-A48D-B089E0A5D165}" destId="{8919007B-4F55-4C8F-AD3E-F7CD0B9FEE49}" srcOrd="4" destOrd="0" presId="urn:microsoft.com/office/officeart/2005/8/layout/vProcess5"/>
    <dgm:cxn modelId="{9AF4CF0C-8E57-4931-8EB4-A85AC5E36DA3}" type="presParOf" srcId="{A7CD2F23-7D75-46E7-A48D-B089E0A5D165}" destId="{F8304FBF-F1E2-432B-9474-F8E2E85AC885}" srcOrd="5" destOrd="0" presId="urn:microsoft.com/office/officeart/2005/8/layout/vProcess5"/>
    <dgm:cxn modelId="{38C4D515-9333-4A19-81B0-28A42D04482C}" type="presParOf" srcId="{A7CD2F23-7D75-46E7-A48D-B089E0A5D165}" destId="{0135E00D-1D70-4FF1-87C5-B223D86E38AC}" srcOrd="6" destOrd="0" presId="urn:microsoft.com/office/officeart/2005/8/layout/vProcess5"/>
    <dgm:cxn modelId="{DFD2185C-319E-4B6A-9EA2-88F1D076314C}" type="presParOf" srcId="{A7CD2F23-7D75-46E7-A48D-B089E0A5D165}" destId="{7926DC64-A493-4BE1-BDC8-81EF4F76EC3A}" srcOrd="7" destOrd="0" presId="urn:microsoft.com/office/officeart/2005/8/layout/vProcess5"/>
    <dgm:cxn modelId="{83D1717E-D511-41B3-8E28-3F47745A4FBB}" type="presParOf" srcId="{A7CD2F23-7D75-46E7-A48D-B089E0A5D165}" destId="{88396AA2-DB08-4A23-9A45-612EDF29AA5E}" srcOrd="8" destOrd="0" presId="urn:microsoft.com/office/officeart/2005/8/layout/vProcess5"/>
    <dgm:cxn modelId="{F21DC2B7-9465-4522-AEB6-7B55A844C514}" type="presParOf" srcId="{A7CD2F23-7D75-46E7-A48D-B089E0A5D165}" destId="{A292461E-4430-420F-AB77-D2FCE8B73AC8}" srcOrd="9" destOrd="0" presId="urn:microsoft.com/office/officeart/2005/8/layout/vProcess5"/>
    <dgm:cxn modelId="{2BCB8D68-BDAB-4F0B-8340-983EB11CDAB9}" type="presParOf" srcId="{A7CD2F23-7D75-46E7-A48D-B089E0A5D165}" destId="{1BE113F9-1635-4F8E-93B8-9838D17B7BCB}" srcOrd="10" destOrd="0" presId="urn:microsoft.com/office/officeart/2005/8/layout/vProcess5"/>
    <dgm:cxn modelId="{B808A4C5-1340-4F81-B580-5B9978DE7504}" type="presParOf" srcId="{A7CD2F23-7D75-46E7-A48D-B089E0A5D165}" destId="{6ABEB5E2-5CCF-49C6-9781-C52C49408B8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70704-BA69-49EB-824E-B206A9608BF9}">
      <dsp:nvSpPr>
        <dsp:cNvPr id="0" name=""/>
        <dsp:cNvSpPr/>
      </dsp:nvSpPr>
      <dsp:spPr>
        <a:xfrm>
          <a:off x="22335" y="0"/>
          <a:ext cx="4010003" cy="707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Paramétrage de l'application</a:t>
          </a:r>
        </a:p>
      </dsp:txBody>
      <dsp:txXfrm>
        <a:off x="43054" y="20719"/>
        <a:ext cx="3186895" cy="665955"/>
      </dsp:txXfrm>
    </dsp:sp>
    <dsp:sp modelId="{425D74A9-7A27-4247-9ECC-14C3FA8443CA}">
      <dsp:nvSpPr>
        <dsp:cNvPr id="0" name=""/>
        <dsp:cNvSpPr/>
      </dsp:nvSpPr>
      <dsp:spPr>
        <a:xfrm>
          <a:off x="335837" y="836010"/>
          <a:ext cx="4010003" cy="707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Saisie des bases </a:t>
          </a:r>
        </a:p>
      </dsp:txBody>
      <dsp:txXfrm>
        <a:off x="356556" y="856729"/>
        <a:ext cx="3172921" cy="665955"/>
      </dsp:txXfrm>
    </dsp:sp>
    <dsp:sp modelId="{15CF19ED-60DB-441D-89A3-FAE044F68D6F}">
      <dsp:nvSpPr>
        <dsp:cNvPr id="0" name=""/>
        <dsp:cNvSpPr/>
      </dsp:nvSpPr>
      <dsp:spPr>
        <a:xfrm>
          <a:off x="666663" y="1672020"/>
          <a:ext cx="4010003" cy="707393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Utilisation courante</a:t>
          </a:r>
        </a:p>
      </dsp:txBody>
      <dsp:txXfrm>
        <a:off x="687382" y="1692739"/>
        <a:ext cx="3177934" cy="665955"/>
      </dsp:txXfrm>
    </dsp:sp>
    <dsp:sp modelId="{8919007B-4F55-4C8F-AD3E-F7CD0B9FEE49}">
      <dsp:nvSpPr>
        <dsp:cNvPr id="0" name=""/>
        <dsp:cNvSpPr/>
      </dsp:nvSpPr>
      <dsp:spPr>
        <a:xfrm>
          <a:off x="1002500" y="2508030"/>
          <a:ext cx="4010003" cy="707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sp:txBody>
      <dsp:txXfrm>
        <a:off x="1023219" y="2528749"/>
        <a:ext cx="3172921" cy="665955"/>
      </dsp:txXfrm>
    </dsp:sp>
    <dsp:sp modelId="{F8304FBF-F1E2-432B-9474-F8E2E85AC885}">
      <dsp:nvSpPr>
        <dsp:cNvPr id="0" name=""/>
        <dsp:cNvSpPr/>
      </dsp:nvSpPr>
      <dsp:spPr>
        <a:xfrm>
          <a:off x="3550197" y="541798"/>
          <a:ext cx="459805" cy="45980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3653" y="541798"/>
        <a:ext cx="252893" cy="346003"/>
      </dsp:txXfrm>
    </dsp:sp>
    <dsp:sp modelId="{0135E00D-1D70-4FF1-87C5-B223D86E38AC}">
      <dsp:nvSpPr>
        <dsp:cNvPr id="0" name=""/>
        <dsp:cNvSpPr/>
      </dsp:nvSpPr>
      <dsp:spPr>
        <a:xfrm>
          <a:off x="3886035" y="1377809"/>
          <a:ext cx="459805" cy="45980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89491" y="1377809"/>
        <a:ext cx="252893" cy="346003"/>
      </dsp:txXfrm>
    </dsp:sp>
    <dsp:sp modelId="{7926DC64-A493-4BE1-BDC8-81EF4F76EC3A}">
      <dsp:nvSpPr>
        <dsp:cNvPr id="0" name=""/>
        <dsp:cNvSpPr/>
      </dsp:nvSpPr>
      <dsp:spPr>
        <a:xfrm>
          <a:off x="4216860" y="2213819"/>
          <a:ext cx="459805" cy="45980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0316" y="2213819"/>
        <a:ext cx="252893" cy="346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557934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16bis – Enregistrer des achats/ventes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55729" y="1015418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C190DF-D442-4867-B7CB-D73D85FEF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C6B0D5B2-EC8E-4757-8D82-79A656EEF7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3298176"/>
              </p:ext>
            </p:extLst>
          </p:nvPr>
        </p:nvGraphicFramePr>
        <p:xfrm>
          <a:off x="6587068" y="2146480"/>
          <a:ext cx="5012504" cy="321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11D435F9-7170-4DC7-8138-923FBA6FC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34" y="1950829"/>
            <a:ext cx="6168979" cy="352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les travaux précédents :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 avez paramétré l’application : TVA, banque, modalités de paiement, etc.,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 avez alimenté les bases qui serviront à réaliser les opérations courantes : base articles, fournisseurs, client, etc. 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ce chapitre vous allez enregistrer des opérations d’achats/ventes dans une application métier.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285</TotalTime>
  <Words>77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Chap. 16bis – Enregistrer des achats/ventes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2023-03-12T18:59:40Z</dcterms:modified>
</cp:coreProperties>
</file>