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61" r:id="rId2"/>
    <p:sldId id="257" r:id="rId3"/>
    <p:sldId id="258" r:id="rId4"/>
    <p:sldId id="262" r:id="rId5"/>
    <p:sldId id="263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1075266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Enregistrer une facture intracommunautaire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4.1. les achats</a:t>
            </a:r>
            <a:endParaRPr lang="fr-FR" sz="5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4C74A7-066B-4BD9-BC25-A671691B54A0}"/>
              </a:ext>
            </a:extLst>
          </p:cNvPr>
          <p:cNvSpPr/>
          <p:nvPr/>
        </p:nvSpPr>
        <p:spPr>
          <a:xfrm>
            <a:off x="702733" y="1815237"/>
            <a:ext cx="1005416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opérations réalisées avec des entreprises situées en Europe sont soumises à la TVA intracommunautaires. 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TVA est payée par l’acheteur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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vendeur n’a donc pas à la faire apparaitre sur ses factures 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 L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factures d’achats sont réalisées hors taxe et une écriture complémentaire de TVA est enregistrée sur les achats.</a:t>
            </a:r>
          </a:p>
        </p:txBody>
      </p:sp>
    </p:spTree>
    <p:extLst>
      <p:ext uri="{BB962C8B-B14F-4D97-AF65-F5344CB8AC3E}">
        <p14:creationId xmlns:p14="http://schemas.microsoft.com/office/powerpoint/2010/main" val="58770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1075266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Enregistrer une facture intracommunautaire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4.1. Les achats</a:t>
            </a:r>
            <a:endParaRPr lang="fr-FR" sz="5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8509975-24F5-4DB3-B1D5-0533144FAC7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202" y="1520721"/>
            <a:ext cx="5109623" cy="395941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B70DAA6-048B-42D5-8442-7D516574CE3F}"/>
              </a:ext>
            </a:extLst>
          </p:cNvPr>
          <p:cNvSpPr/>
          <p:nvPr/>
        </p:nvSpPr>
        <p:spPr>
          <a:xfrm>
            <a:off x="235175" y="1484117"/>
            <a:ext cx="652303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 : Facture d’un fournisseur anglais :</a:t>
            </a:r>
          </a:p>
          <a:p>
            <a:pPr marL="342900" lvl="0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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TVA n’apparait pas car elle est supportée par l’acheteur.</a:t>
            </a:r>
          </a:p>
          <a:p>
            <a:pPr marL="342900" lvl="0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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numéro de TVA intracommunautaire du client doit être indiqué sur la facture.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TVA est perçue par l’état lors des opérations de dédouanement. Elle est enregistrée dans le compte 4452 TVA intracommunautaire et dans le compte 4456 TVA déductibles.</a:t>
            </a:r>
          </a:p>
        </p:txBody>
      </p:sp>
    </p:spTree>
    <p:extLst>
      <p:ext uri="{BB962C8B-B14F-4D97-AF65-F5344CB8AC3E}">
        <p14:creationId xmlns:p14="http://schemas.microsoft.com/office/powerpoint/2010/main" val="1885373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1075266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. Enregistrer une facture intracommunautaire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4.1. Les achats</a:t>
            </a:r>
            <a:endParaRPr lang="fr-FR" sz="5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14AAB2-0D29-4BE4-B402-E104C9578CED}"/>
              </a:ext>
            </a:extLst>
          </p:cNvPr>
          <p:cNvSpPr/>
          <p:nvPr/>
        </p:nvSpPr>
        <p:spPr>
          <a:xfrm>
            <a:off x="235175" y="1484117"/>
            <a:ext cx="111524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TVA est perçue par l’état lors des opérations de dédouanement. </a:t>
            </a: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est enregistrée dans le compte 4452 TVA intracommunautaire et dans le compte 4456 TVA déductibles.</a:t>
            </a:r>
          </a:p>
          <a:p>
            <a:pPr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Écritures comptables de l’acheteur :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C9182AE1-D5DD-4529-9D1C-46AAF812E8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71" y="3831959"/>
            <a:ext cx="10328396" cy="171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10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1075266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Enregistrer une facture intracommunautaire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4.2. Les ventes</a:t>
            </a:r>
            <a:endParaRPr lang="fr-FR" sz="5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02793C6-EF9A-4487-A150-653CF6D7E43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944" y="1365147"/>
            <a:ext cx="5533715" cy="455756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60CDD90-9EF6-4D99-A329-584297C73713}"/>
              </a:ext>
            </a:extLst>
          </p:cNvPr>
          <p:cNvSpPr/>
          <p:nvPr/>
        </p:nvSpPr>
        <p:spPr>
          <a:xfrm>
            <a:off x="381341" y="1845701"/>
            <a:ext cx="6096000" cy="35702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 : Facture envoyée à un client italien :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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TVA n’apparait pas sur la facture.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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numéro de TVA intracommunautaire du client doit être indiqué.</a:t>
            </a:r>
          </a:p>
          <a:p>
            <a:pPr marL="449580" indent="-449580"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-449580"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factures sont réalisées HT pour l’exportation.</a:t>
            </a:r>
          </a:p>
        </p:txBody>
      </p:sp>
    </p:spTree>
    <p:extLst>
      <p:ext uri="{BB962C8B-B14F-4D97-AF65-F5344CB8AC3E}">
        <p14:creationId xmlns:p14="http://schemas.microsoft.com/office/powerpoint/2010/main" val="19973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1075266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. Enregistrer une facture intracommunautaire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4.2. Les ventes</a:t>
            </a:r>
            <a:endParaRPr lang="fr-FR" sz="5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1D7DD78-FBB1-48EC-8D87-FE376DC7AF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53" y="3721892"/>
            <a:ext cx="10168656" cy="105754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4D6A050-1238-4126-AF26-6EC0911EE973}"/>
              </a:ext>
            </a:extLst>
          </p:cNvPr>
          <p:cNvSpPr/>
          <p:nvPr/>
        </p:nvSpPr>
        <p:spPr>
          <a:xfrm>
            <a:off x="381341" y="1845701"/>
            <a:ext cx="1003910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factures sont réalisées HT pour l’exportation.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Écriture comptable du vendeur :</a:t>
            </a:r>
          </a:p>
        </p:txBody>
      </p:sp>
    </p:spTree>
    <p:extLst>
      <p:ext uri="{BB962C8B-B14F-4D97-AF65-F5344CB8AC3E}">
        <p14:creationId xmlns:p14="http://schemas.microsoft.com/office/powerpoint/2010/main" val="2396176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273</TotalTime>
  <Words>255</Words>
  <Application>Microsoft Office PowerPoint</Application>
  <PresentationFormat>Grand écran</PresentationFormat>
  <Paragraphs>29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Ion</vt:lpstr>
      <vt:lpstr>4. Enregistrer une facture intracommunautaire 4.1. les achats</vt:lpstr>
      <vt:lpstr>4. Enregistrer une facture intracommunautaire 4.1. Les achats</vt:lpstr>
      <vt:lpstr>. Enregistrer une facture intracommunautaire 4.1. Les achats</vt:lpstr>
      <vt:lpstr>4. Enregistrer une facture intracommunautaire 4.2. Les ventes</vt:lpstr>
      <vt:lpstr>. Enregistrer une facture intracommunautaire 4.2. Les ventes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40</cp:revision>
  <dcterms:created xsi:type="dcterms:W3CDTF">2014-01-14T07:42:30Z</dcterms:created>
  <dcterms:modified xsi:type="dcterms:W3CDTF">2023-03-11T22:58:58Z</dcterms:modified>
</cp:coreProperties>
</file>