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1075266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Enregistrer une facture de ventes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Facture de doit</a:t>
            </a:r>
            <a:endParaRPr lang="fr-FR" sz="5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600" y="1566558"/>
            <a:ext cx="25171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Les écritures comptables de ventes sont réalisées à partir des factures. 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Elles servent de preuves à l’opération commerciale. 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La facture s’enregistre de la façon suivante : </a:t>
            </a:r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239" y="1177090"/>
            <a:ext cx="8992855" cy="502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37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1075266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Enregistrer une facture de ventes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Facture de doit</a:t>
            </a:r>
            <a:endParaRPr lang="fr-FR" sz="5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8500" y="1529658"/>
            <a:ext cx="101515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les remises sur facture ne s’enregistrent pas.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compte ventes enregistre le net commercial.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remises hors factures font l’objet d’une facture d’avoir.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L’écriture au journal d’une facture de doit est la suivante : </a:t>
            </a:r>
          </a:p>
        </p:txBody>
      </p:sp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89" y="3860672"/>
            <a:ext cx="9071011" cy="206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10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1075266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Enregistrer une facture de ventes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3.2. Facture d’avoir</a:t>
            </a:r>
            <a:endParaRPr lang="fr-FR" sz="5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3933" y="1542590"/>
            <a:ext cx="595206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Une facture d’avoir annule en partie ou en totalité une facture de doit. </a:t>
            </a: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Elle est faite à l’occasion d’un retour de marchandises ou d’un rabais, d’une remise ou d’une ristourne accordée après facturation. </a:t>
            </a: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Dans l’exemple suivant, l’avoir est réalisé à la suite d’un retour d’articles détériorés lors du transport. </a:t>
            </a: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Nous admettons que le coût du transport est remboursé au client. </a:t>
            </a:r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809" y="1278805"/>
            <a:ext cx="5430008" cy="514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79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1075266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Enregistrer une facture de ventes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3.2. Facture d’avoir</a:t>
            </a:r>
            <a:endParaRPr lang="fr-FR" sz="5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33034" y="1995325"/>
            <a:ext cx="101515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L’écriture au journal d’une facture d’avoir est la suivante : </a:t>
            </a:r>
          </a:p>
        </p:txBody>
      </p:sp>
      <p:pic>
        <p:nvPicPr>
          <p:cNvPr id="6" name="Image 5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A108F82B-EDAA-4F6B-81E6-783B5486DE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914" y="2629790"/>
            <a:ext cx="9150011" cy="1998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75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260</TotalTime>
  <Words>193</Words>
  <Application>Microsoft Office PowerPoint</Application>
  <PresentationFormat>Grand écran</PresentationFormat>
  <Paragraphs>16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Symbol</vt:lpstr>
      <vt:lpstr>Wingdings 3</vt:lpstr>
      <vt:lpstr>Ion</vt:lpstr>
      <vt:lpstr>3. Enregistrer une facture de ventes 3.1. Facture de doit</vt:lpstr>
      <vt:lpstr>3. Enregistrer une facture de ventes 3.1. Facture de doit</vt:lpstr>
      <vt:lpstr>3. Enregistrer une facture de ventes 3.2. Facture d’avoir</vt:lpstr>
      <vt:lpstr>3. Enregistrer une facture de ventes 3.2. Facture d’avoir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39</cp:revision>
  <dcterms:created xsi:type="dcterms:W3CDTF">2014-01-14T07:42:30Z</dcterms:created>
  <dcterms:modified xsi:type="dcterms:W3CDTF">2023-03-11T22:58:24Z</dcterms:modified>
</cp:coreProperties>
</file>