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2. Enregistrer une facture d’achat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Facture de doit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600" y="1566558"/>
            <a:ext cx="362098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écritures comptables d’achat sont réalisées à partir des factures.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Elles servent de preuves à l’opération commerciale.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facture s’enregistre de la façon suivante : </a:t>
            </a:r>
          </a:p>
        </p:txBody>
      </p:sp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E143B014-6CE6-4A84-A5F3-7BAC7569D3C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237" y="1253825"/>
            <a:ext cx="6990287" cy="511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37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8500" y="1397675"/>
            <a:ext cx="101515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les remises sur facture ne s’enregistrent pas.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compte ventes enregistre le net commercial.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remises hors factures font l’objet d’une facture d’avoir.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L’écriture au journal d’une facture de doit est la suivante 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CD7F3A-2B60-4434-AEDE-755196F1A29F}"/>
              </a:ext>
            </a:extLst>
          </p:cNvPr>
          <p:cNvSpPr/>
          <p:nvPr/>
        </p:nvSpPr>
        <p:spPr>
          <a:xfrm>
            <a:off x="50800" y="9593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Enregistrer une facture d’achat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Facture de doit</a:t>
            </a:r>
            <a:endParaRPr lang="fr-FR" sz="2800" dirty="0"/>
          </a:p>
        </p:txBody>
      </p:sp>
      <p:pic>
        <p:nvPicPr>
          <p:cNvPr id="10" name="Image 9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65C414AF-6909-424D-8673-2BBD5826B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988" y="3645382"/>
            <a:ext cx="9772316" cy="186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0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2. Enregistrer une facture d’achat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Facture d’avoir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3933" y="1278805"/>
            <a:ext cx="573312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facture d’avoir annule en partie ou en totalité une facture de doit.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est faite à l’occasion d’un retour de marchandises ou d’un rabais, d’une remise ou d’une ristourne accordée après facturation.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l’exemple suivant, l’avoir est réalisé à la suite d’un retour d’articles détériorés lors du transport.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Nous admettons que le coût du transport est remboursé au client. </a:t>
            </a:r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232" y="1278805"/>
            <a:ext cx="5430008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79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2. Enregistrer une facture d’achat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Facture d’avoir</a:t>
            </a:r>
            <a:endParaRPr lang="fr-FR" sz="5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5603" y="1982446"/>
            <a:ext cx="10151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L’écriture au journal d’une facture d’avoir est la suivante : </a:t>
            </a: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23EB1306-522A-4A29-AEEE-CB91E063E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78" y="2766756"/>
            <a:ext cx="9495590" cy="19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7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264</TotalTime>
  <Words>188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Symbol</vt:lpstr>
      <vt:lpstr>Wingdings 3</vt:lpstr>
      <vt:lpstr>Ion</vt:lpstr>
      <vt:lpstr>2. Enregistrer une facture d’achat 2.1. Facture de doit</vt:lpstr>
      <vt:lpstr>Présentation PowerPoint</vt:lpstr>
      <vt:lpstr>2. Enregistrer une facture d’achat 2.2. Facture d’avoir</vt:lpstr>
      <vt:lpstr>2. Enregistrer une facture d’achat 2.2. Facture d’avoir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2023-03-11T22:56:45Z</dcterms:modified>
</cp:coreProperties>
</file>