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05/03/2023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05/03/2023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05/03/2023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05/03/2023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05/03/2023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05/03/2023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05/03/2023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05/03/2023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05/03/2023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05/03/2023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05/03/2023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05/03/2023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05/03/2023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05/03/2023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05/03/2023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05/03/2023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05/03/2023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05/03/2023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634999"/>
          </a:xfrm>
        </p:spPr>
        <p:txBody>
          <a:bodyPr>
            <a:normAutofit/>
          </a:bodyPr>
          <a:lstStyle/>
          <a:p>
            <a:r>
              <a:rPr lang="fr-FR" sz="3200" b="1" dirty="0"/>
              <a:t>Chap. </a:t>
            </a:r>
            <a:r>
              <a:rPr lang="fr-FR" sz="3200" b="1"/>
              <a:t>15b </a:t>
            </a:r>
            <a:r>
              <a:rPr lang="fr-FR" sz="3200" b="1" dirty="0"/>
              <a:t>– Les PGI</a:t>
            </a:r>
            <a:endParaRPr lang="fr-FR" sz="5400" dirty="0"/>
          </a:p>
        </p:txBody>
      </p:sp>
      <p:sp>
        <p:nvSpPr>
          <p:cNvPr id="5" name="Rectangle 4"/>
          <p:cNvSpPr/>
          <p:nvPr/>
        </p:nvSpPr>
        <p:spPr>
          <a:xfrm>
            <a:off x="4488283" y="734695"/>
            <a:ext cx="26805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Problématique</a:t>
            </a:r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0934" y="1548765"/>
            <a:ext cx="6603788" cy="502043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oneTexte 2"/>
          <p:cNvSpPr txBox="1"/>
          <p:nvPr/>
        </p:nvSpPr>
        <p:spPr>
          <a:xfrm>
            <a:off x="338666" y="2183765"/>
            <a:ext cx="4800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Un PGI intègre en une application tout les fonctionnalités de logiciels métiers séparés. 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Il est plus performant car il utilise une base unique qui fait gagner du temps</a:t>
            </a:r>
          </a:p>
          <a:p>
            <a:pPr marL="342900" indent="-342900"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Il est plus complexe à mettre en œuvre</a:t>
            </a: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212</TotalTime>
  <Words>44</Words>
  <Application>Microsoft Office PowerPoint</Application>
  <PresentationFormat>Grand écran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Symbol</vt:lpstr>
      <vt:lpstr>Wingdings 3</vt:lpstr>
      <vt:lpstr>Ion</vt:lpstr>
      <vt:lpstr>Chap. 15b – Les PGI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32</cp:revision>
  <dcterms:created xsi:type="dcterms:W3CDTF">2014-01-14T07:42:30Z</dcterms:created>
  <dcterms:modified xsi:type="dcterms:W3CDTF">2023-03-05T22:59:01Z</dcterms:modified>
</cp:coreProperties>
</file>