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05/03/2023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05/03/2023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05/03/2023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05/03/2023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05/03/2023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05/03/2023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05/03/2023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05/03/2023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05/03/2023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05/03/2023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05/03/2023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05/03/2023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05/03/2023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05/03/2023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05/03/2023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05/03/2023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05/03/2023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05/03/2023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Chap. </a:t>
            </a:r>
            <a:r>
              <a:rPr lang="fr-FR" sz="3200" b="1"/>
              <a:t>15b </a:t>
            </a:r>
            <a:r>
              <a:rPr lang="fr-FR" sz="3200" b="1" dirty="0"/>
              <a:t>– Les PGI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4488283" y="734695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934" y="1548765"/>
            <a:ext cx="6603788" cy="502043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338666" y="2183765"/>
            <a:ext cx="48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Un PGI intègre en une application tout les fonctionnalités de logiciels métiers séparés. 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 est plus performant car il utilise une base unique qui fait gagner du temps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 est plus complexe à mettre en œuvre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212</TotalTime>
  <Words>44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Symbol</vt:lpstr>
      <vt:lpstr>Wingdings 3</vt:lpstr>
      <vt:lpstr>Ion</vt:lpstr>
      <vt:lpstr>Chap. 15b – Les PGI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32</cp:revision>
  <dcterms:created xsi:type="dcterms:W3CDTF">2014-01-14T07:42:30Z</dcterms:created>
  <dcterms:modified xsi:type="dcterms:W3CDTF">2023-03-05T22:59:01Z</dcterms:modified>
</cp:coreProperties>
</file>