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9FBCF-CCC8-4A5B-A6BB-B56145641F87}" type="doc">
      <dgm:prSet loTypeId="urn:microsoft.com/office/officeart/2005/8/layout/vProcess5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8B5B503-0038-437D-83D8-191D4C3D6A81}">
      <dgm:prSet phldrT="[Texte]" custT="1"/>
      <dgm:spPr/>
      <dgm:t>
        <a:bodyPr/>
        <a:lstStyle/>
        <a:p>
          <a:r>
            <a:rPr lang="fr-FR" sz="2400" b="1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Activité économique</a:t>
          </a:r>
        </a:p>
      </dgm:t>
    </dgm:pt>
    <dgm:pt modelId="{E5ED403C-55DA-4D4C-B6E3-A040580BCE44}" type="parTrans" cxnId="{DA5E5016-7D84-475F-B1A8-ADA38817B724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A628FF-7D5B-4705-B214-F74F983105D1}" type="sibTrans" cxnId="{DA5E5016-7D84-475F-B1A8-ADA38817B724}">
      <dgm:prSet custT="1"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A1851D-A572-4CA3-AF9A-C97B92F3D262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Journal</a:t>
          </a:r>
        </a:p>
      </dgm:t>
    </dgm:pt>
    <dgm:pt modelId="{5DEB7292-362E-4979-8A3D-D9F8AAAC21AD}" type="parTrans" cxnId="{B7C0C962-C754-49D4-B70C-BDB914ECAD38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CE86B1-4874-47D1-996D-0BCA27900638}" type="sibTrans" cxnId="{B7C0C962-C754-49D4-B70C-BDB914ECAD38}">
      <dgm:prSet custT="1"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7106B7-91CE-4BE8-A4E4-F054FA40391C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Comptes</a:t>
          </a:r>
        </a:p>
      </dgm:t>
    </dgm:pt>
    <dgm:pt modelId="{6CEFB9E5-6FEA-491C-B9A6-A0014F16C75D}" type="parTrans" cxnId="{8EE05A13-BE00-4CFC-9F7A-CB0A7D3AF935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B12317-75D7-4799-B15F-6DF283B61F6B}" type="sibTrans" cxnId="{8EE05A13-BE00-4CFC-9F7A-CB0A7D3AF935}">
      <dgm:prSet custT="1"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ECECF3-43E7-4056-A2B9-4D9FC213876F}">
      <dgm:prSet phldrT="[Texte]" custT="1"/>
      <dgm:spPr/>
      <dgm:t>
        <a:bodyPr/>
        <a:lstStyle/>
        <a:p>
          <a:r>
            <a:rPr lang="fr-F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gm:t>
    </dgm:pt>
    <dgm:pt modelId="{5EC76E31-8538-443C-BB0C-1B9C0814BC55}" type="parTrans" cxnId="{C5405865-AE56-4844-8F65-0C55DE50CF86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60D330-97B5-4992-9605-54D594CCCF45}" type="sibTrans" cxnId="{C5405865-AE56-4844-8F65-0C55DE50CF86}">
      <dgm:prSet custT="1"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B4949B-DAA7-422D-A897-D78C7A8F8F40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</a:p>
      </dgm:t>
    </dgm:pt>
    <dgm:pt modelId="{BB41270B-CEB7-4073-8B4B-630A3A330CFA}" type="parTrans" cxnId="{E1B82272-4299-4ADB-A531-8EB70B87BBF6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B58B17-7F49-480E-8945-652BE39F1780}" type="sibTrans" cxnId="{E1B82272-4299-4ADB-A531-8EB70B87BBF6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DE271C-A3FC-404B-AF54-DDACEFF3EFC3}" type="pres">
      <dgm:prSet presAssocID="{6AB9FBCF-CCC8-4A5B-A6BB-B56145641F87}" presName="outerComposite" presStyleCnt="0">
        <dgm:presLayoutVars>
          <dgm:chMax val="5"/>
          <dgm:dir/>
          <dgm:resizeHandles val="exact"/>
        </dgm:presLayoutVars>
      </dgm:prSet>
      <dgm:spPr/>
    </dgm:pt>
    <dgm:pt modelId="{D97AD439-C242-464C-A676-0EAB61F037E6}" type="pres">
      <dgm:prSet presAssocID="{6AB9FBCF-CCC8-4A5B-A6BB-B56145641F87}" presName="dummyMaxCanvas" presStyleCnt="0">
        <dgm:presLayoutVars/>
      </dgm:prSet>
      <dgm:spPr/>
    </dgm:pt>
    <dgm:pt modelId="{339571D9-3668-4DA1-8717-207CCB9BB06E}" type="pres">
      <dgm:prSet presAssocID="{6AB9FBCF-CCC8-4A5B-A6BB-B56145641F87}" presName="FiveNodes_1" presStyleLbl="node1" presStyleIdx="0" presStyleCnt="5">
        <dgm:presLayoutVars>
          <dgm:bulletEnabled val="1"/>
        </dgm:presLayoutVars>
      </dgm:prSet>
      <dgm:spPr/>
    </dgm:pt>
    <dgm:pt modelId="{0FEE275B-6068-45D5-8BC2-C75F738A1563}" type="pres">
      <dgm:prSet presAssocID="{6AB9FBCF-CCC8-4A5B-A6BB-B56145641F87}" presName="FiveNodes_2" presStyleLbl="node1" presStyleIdx="1" presStyleCnt="5">
        <dgm:presLayoutVars>
          <dgm:bulletEnabled val="1"/>
        </dgm:presLayoutVars>
      </dgm:prSet>
      <dgm:spPr/>
    </dgm:pt>
    <dgm:pt modelId="{0592A91C-D654-4CA4-997D-DC52567144AE}" type="pres">
      <dgm:prSet presAssocID="{6AB9FBCF-CCC8-4A5B-A6BB-B56145641F87}" presName="FiveNodes_3" presStyleLbl="node1" presStyleIdx="2" presStyleCnt="5">
        <dgm:presLayoutVars>
          <dgm:bulletEnabled val="1"/>
        </dgm:presLayoutVars>
      </dgm:prSet>
      <dgm:spPr/>
    </dgm:pt>
    <dgm:pt modelId="{BC8BC474-AEC9-4413-BC39-7FC981E034E3}" type="pres">
      <dgm:prSet presAssocID="{6AB9FBCF-CCC8-4A5B-A6BB-B56145641F87}" presName="FiveNodes_4" presStyleLbl="node1" presStyleIdx="3" presStyleCnt="5" custScaleX="50781" custLinFactNeighborX="-25687" custLinFactNeighborY="4103">
        <dgm:presLayoutVars>
          <dgm:bulletEnabled val="1"/>
        </dgm:presLayoutVars>
      </dgm:prSet>
      <dgm:spPr/>
    </dgm:pt>
    <dgm:pt modelId="{055CAE37-8B6F-41B9-BF2E-C9CFEF09F06D}" type="pres">
      <dgm:prSet presAssocID="{6AB9FBCF-CCC8-4A5B-A6BB-B56145641F87}" presName="FiveNodes_5" presStyleLbl="node1" presStyleIdx="4" presStyleCnt="5" custScaleX="50801" custLinFactY="-8050" custLinFactNeighborX="21705" custLinFactNeighborY="-100000">
        <dgm:presLayoutVars>
          <dgm:bulletEnabled val="1"/>
        </dgm:presLayoutVars>
      </dgm:prSet>
      <dgm:spPr/>
    </dgm:pt>
    <dgm:pt modelId="{8BC8E5E7-D4D8-4A7D-8BDD-9A14746D78FA}" type="pres">
      <dgm:prSet presAssocID="{6AB9FBCF-CCC8-4A5B-A6BB-B56145641F87}" presName="FiveConn_1-2" presStyleLbl="fgAccFollowNode1" presStyleIdx="0" presStyleCnt="4">
        <dgm:presLayoutVars>
          <dgm:bulletEnabled val="1"/>
        </dgm:presLayoutVars>
      </dgm:prSet>
      <dgm:spPr/>
    </dgm:pt>
    <dgm:pt modelId="{4B11134F-752E-49D5-940D-F1E8DC4F9EC5}" type="pres">
      <dgm:prSet presAssocID="{6AB9FBCF-CCC8-4A5B-A6BB-B56145641F87}" presName="FiveConn_2-3" presStyleLbl="fgAccFollowNode1" presStyleIdx="1" presStyleCnt="4">
        <dgm:presLayoutVars>
          <dgm:bulletEnabled val="1"/>
        </dgm:presLayoutVars>
      </dgm:prSet>
      <dgm:spPr/>
    </dgm:pt>
    <dgm:pt modelId="{CF427538-B595-4BBA-8D64-02BE9161F49C}" type="pres">
      <dgm:prSet presAssocID="{6AB9FBCF-CCC8-4A5B-A6BB-B56145641F87}" presName="FiveConn_3-4" presStyleLbl="fgAccFollowNode1" presStyleIdx="2" presStyleCnt="4">
        <dgm:presLayoutVars>
          <dgm:bulletEnabled val="1"/>
        </dgm:presLayoutVars>
      </dgm:prSet>
      <dgm:spPr/>
    </dgm:pt>
    <dgm:pt modelId="{3A5DD473-EC5B-4CC7-A248-C0996E3271FC}" type="pres">
      <dgm:prSet presAssocID="{6AB9FBCF-CCC8-4A5B-A6BB-B56145641F87}" presName="FiveConn_4-5" presStyleLbl="fgAccFollowNode1" presStyleIdx="3" presStyleCnt="4" custLinFactX="-300000" custLinFactY="-62022" custLinFactNeighborX="-354793" custLinFactNeighborY="-100000">
        <dgm:presLayoutVars>
          <dgm:bulletEnabled val="1"/>
        </dgm:presLayoutVars>
      </dgm:prSet>
      <dgm:spPr/>
    </dgm:pt>
    <dgm:pt modelId="{A204115B-E324-403F-8B9E-A87FBC2BB7A7}" type="pres">
      <dgm:prSet presAssocID="{6AB9FBCF-CCC8-4A5B-A6BB-B56145641F87}" presName="FiveNodes_1_text" presStyleLbl="node1" presStyleIdx="4" presStyleCnt="5">
        <dgm:presLayoutVars>
          <dgm:bulletEnabled val="1"/>
        </dgm:presLayoutVars>
      </dgm:prSet>
      <dgm:spPr/>
    </dgm:pt>
    <dgm:pt modelId="{E2A21D5F-5612-4CE3-B92A-8F9B7C550FA3}" type="pres">
      <dgm:prSet presAssocID="{6AB9FBCF-CCC8-4A5B-A6BB-B56145641F87}" presName="FiveNodes_2_text" presStyleLbl="node1" presStyleIdx="4" presStyleCnt="5">
        <dgm:presLayoutVars>
          <dgm:bulletEnabled val="1"/>
        </dgm:presLayoutVars>
      </dgm:prSet>
      <dgm:spPr/>
    </dgm:pt>
    <dgm:pt modelId="{3E9609D9-8AF4-4800-A1D1-1633382EE54E}" type="pres">
      <dgm:prSet presAssocID="{6AB9FBCF-CCC8-4A5B-A6BB-B56145641F87}" presName="FiveNodes_3_text" presStyleLbl="node1" presStyleIdx="4" presStyleCnt="5">
        <dgm:presLayoutVars>
          <dgm:bulletEnabled val="1"/>
        </dgm:presLayoutVars>
      </dgm:prSet>
      <dgm:spPr/>
    </dgm:pt>
    <dgm:pt modelId="{F39A906E-B857-4141-96F2-1A71CD648BE3}" type="pres">
      <dgm:prSet presAssocID="{6AB9FBCF-CCC8-4A5B-A6BB-B56145641F87}" presName="FiveNodes_4_text" presStyleLbl="node1" presStyleIdx="4" presStyleCnt="5">
        <dgm:presLayoutVars>
          <dgm:bulletEnabled val="1"/>
        </dgm:presLayoutVars>
      </dgm:prSet>
      <dgm:spPr/>
    </dgm:pt>
    <dgm:pt modelId="{B6930E57-1A7E-4BC3-970B-C6896A64C062}" type="pres">
      <dgm:prSet presAssocID="{6AB9FBCF-CCC8-4A5B-A6BB-B56145641F8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0B6CD0B-25D7-4DEF-BA02-C744338E1264}" type="presOf" srcId="{0CCE86B1-4874-47D1-996D-0BCA27900638}" destId="{4B11134F-752E-49D5-940D-F1E8DC4F9EC5}" srcOrd="0" destOrd="0" presId="urn:microsoft.com/office/officeart/2005/8/layout/vProcess5"/>
    <dgm:cxn modelId="{8EE05A13-BE00-4CFC-9F7A-CB0A7D3AF935}" srcId="{6AB9FBCF-CCC8-4A5B-A6BB-B56145641F87}" destId="{B57106B7-91CE-4BE8-A4E4-F054FA40391C}" srcOrd="2" destOrd="0" parTransId="{6CEFB9E5-6FEA-491C-B9A6-A0014F16C75D}" sibTransId="{51B12317-75D7-4799-B15F-6DF283B61F6B}"/>
    <dgm:cxn modelId="{DA5E5016-7D84-475F-B1A8-ADA38817B724}" srcId="{6AB9FBCF-CCC8-4A5B-A6BB-B56145641F87}" destId="{78B5B503-0038-437D-83D8-191D4C3D6A81}" srcOrd="0" destOrd="0" parTransId="{E5ED403C-55DA-4D4C-B6E3-A040580BCE44}" sibTransId="{E1A628FF-7D5B-4705-B214-F74F983105D1}"/>
    <dgm:cxn modelId="{E1CD6A1A-F2FA-4F46-84E5-F2EAC5296B56}" type="presOf" srcId="{51B12317-75D7-4799-B15F-6DF283B61F6B}" destId="{CF427538-B595-4BBA-8D64-02BE9161F49C}" srcOrd="0" destOrd="0" presId="urn:microsoft.com/office/officeart/2005/8/layout/vProcess5"/>
    <dgm:cxn modelId="{0AC7482A-AA6E-408F-82DB-4A056EE05F4D}" type="presOf" srcId="{B57106B7-91CE-4BE8-A4E4-F054FA40391C}" destId="{3E9609D9-8AF4-4800-A1D1-1633382EE54E}" srcOrd="1" destOrd="0" presId="urn:microsoft.com/office/officeart/2005/8/layout/vProcess5"/>
    <dgm:cxn modelId="{47B3A231-DB8B-416B-8F65-2B45DE9D5E49}" type="presOf" srcId="{78B5B503-0038-437D-83D8-191D4C3D6A81}" destId="{339571D9-3668-4DA1-8717-207CCB9BB06E}" srcOrd="0" destOrd="0" presId="urn:microsoft.com/office/officeart/2005/8/layout/vProcess5"/>
    <dgm:cxn modelId="{0640453F-29FD-447D-B6FE-D8B99C38BD70}" type="presOf" srcId="{CFECECF3-43E7-4056-A2B9-4D9FC213876F}" destId="{BC8BC474-AEC9-4413-BC39-7FC981E034E3}" srcOrd="0" destOrd="0" presId="urn:microsoft.com/office/officeart/2005/8/layout/vProcess5"/>
    <dgm:cxn modelId="{B7C0C962-C754-49D4-B70C-BDB914ECAD38}" srcId="{6AB9FBCF-CCC8-4A5B-A6BB-B56145641F87}" destId="{9FA1851D-A572-4CA3-AF9A-C97B92F3D262}" srcOrd="1" destOrd="0" parTransId="{5DEB7292-362E-4979-8A3D-D9F8AAAC21AD}" sibTransId="{0CCE86B1-4874-47D1-996D-0BCA27900638}"/>
    <dgm:cxn modelId="{C5405865-AE56-4844-8F65-0C55DE50CF86}" srcId="{6AB9FBCF-CCC8-4A5B-A6BB-B56145641F87}" destId="{CFECECF3-43E7-4056-A2B9-4D9FC213876F}" srcOrd="3" destOrd="0" parTransId="{5EC76E31-8538-443C-BB0C-1B9C0814BC55}" sibTransId="{4060D330-97B5-4992-9605-54D594CCCF45}"/>
    <dgm:cxn modelId="{40F2F16D-2310-4A7F-8D8A-0EAEDB9B01CE}" type="presOf" srcId="{78B5B503-0038-437D-83D8-191D4C3D6A81}" destId="{A204115B-E324-403F-8B9E-A87FBC2BB7A7}" srcOrd="1" destOrd="0" presId="urn:microsoft.com/office/officeart/2005/8/layout/vProcess5"/>
    <dgm:cxn modelId="{D6722C71-B299-437C-82DA-9754F604B40F}" type="presOf" srcId="{4060D330-97B5-4992-9605-54D594CCCF45}" destId="{3A5DD473-EC5B-4CC7-A248-C0996E3271FC}" srcOrd="0" destOrd="0" presId="urn:microsoft.com/office/officeart/2005/8/layout/vProcess5"/>
    <dgm:cxn modelId="{E1B82272-4299-4ADB-A531-8EB70B87BBF6}" srcId="{6AB9FBCF-CCC8-4A5B-A6BB-B56145641F87}" destId="{4FB4949B-DAA7-422D-A897-D78C7A8F8F40}" srcOrd="4" destOrd="0" parTransId="{BB41270B-CEB7-4073-8B4B-630A3A330CFA}" sibTransId="{3FB58B17-7F49-480E-8945-652BE39F1780}"/>
    <dgm:cxn modelId="{8ED75E75-C3E8-45E5-9718-865774293097}" type="presOf" srcId="{9FA1851D-A572-4CA3-AF9A-C97B92F3D262}" destId="{0FEE275B-6068-45D5-8BC2-C75F738A1563}" srcOrd="0" destOrd="0" presId="urn:microsoft.com/office/officeart/2005/8/layout/vProcess5"/>
    <dgm:cxn modelId="{47C06A87-99C9-4093-99C0-3397B745AEF1}" type="presOf" srcId="{CFECECF3-43E7-4056-A2B9-4D9FC213876F}" destId="{F39A906E-B857-4141-96F2-1A71CD648BE3}" srcOrd="1" destOrd="0" presId="urn:microsoft.com/office/officeart/2005/8/layout/vProcess5"/>
    <dgm:cxn modelId="{64CE6A95-4842-4D4D-8986-D67080CB7EA9}" type="presOf" srcId="{B57106B7-91CE-4BE8-A4E4-F054FA40391C}" destId="{0592A91C-D654-4CA4-997D-DC52567144AE}" srcOrd="0" destOrd="0" presId="urn:microsoft.com/office/officeart/2005/8/layout/vProcess5"/>
    <dgm:cxn modelId="{E9700D9B-A0A2-444A-9539-2987B8E33F31}" type="presOf" srcId="{9FA1851D-A572-4CA3-AF9A-C97B92F3D262}" destId="{E2A21D5F-5612-4CE3-B92A-8F9B7C550FA3}" srcOrd="1" destOrd="0" presId="urn:microsoft.com/office/officeart/2005/8/layout/vProcess5"/>
    <dgm:cxn modelId="{A4298CA8-D2FE-403F-85F5-97698F820FCD}" type="presOf" srcId="{E1A628FF-7D5B-4705-B214-F74F983105D1}" destId="{8BC8E5E7-D4D8-4A7D-8BDD-9A14746D78FA}" srcOrd="0" destOrd="0" presId="urn:microsoft.com/office/officeart/2005/8/layout/vProcess5"/>
    <dgm:cxn modelId="{38CD2BB6-218B-4696-9904-98BE6B6C2235}" type="presOf" srcId="{6AB9FBCF-CCC8-4A5B-A6BB-B56145641F87}" destId="{50DE271C-A3FC-404B-AF54-DDACEFF3EFC3}" srcOrd="0" destOrd="0" presId="urn:microsoft.com/office/officeart/2005/8/layout/vProcess5"/>
    <dgm:cxn modelId="{C415BBC2-03E3-4D13-AADF-0DB95B18FB92}" type="presOf" srcId="{4FB4949B-DAA7-422D-A897-D78C7A8F8F40}" destId="{B6930E57-1A7E-4BC3-970B-C6896A64C062}" srcOrd="1" destOrd="0" presId="urn:microsoft.com/office/officeart/2005/8/layout/vProcess5"/>
    <dgm:cxn modelId="{53174CF1-1BCA-4771-B55D-D5C3C0E2D17F}" type="presOf" srcId="{4FB4949B-DAA7-422D-A897-D78C7A8F8F40}" destId="{055CAE37-8B6F-41B9-BF2E-C9CFEF09F06D}" srcOrd="0" destOrd="0" presId="urn:microsoft.com/office/officeart/2005/8/layout/vProcess5"/>
    <dgm:cxn modelId="{441B640F-8D61-416F-9184-A3C30F112543}" type="presParOf" srcId="{50DE271C-A3FC-404B-AF54-DDACEFF3EFC3}" destId="{D97AD439-C242-464C-A676-0EAB61F037E6}" srcOrd="0" destOrd="0" presId="urn:microsoft.com/office/officeart/2005/8/layout/vProcess5"/>
    <dgm:cxn modelId="{930A97B0-1080-4579-870F-30B482C89E2B}" type="presParOf" srcId="{50DE271C-A3FC-404B-AF54-DDACEFF3EFC3}" destId="{339571D9-3668-4DA1-8717-207CCB9BB06E}" srcOrd="1" destOrd="0" presId="urn:microsoft.com/office/officeart/2005/8/layout/vProcess5"/>
    <dgm:cxn modelId="{A7E75946-675C-4EBA-AFA2-5C0AA99B0487}" type="presParOf" srcId="{50DE271C-A3FC-404B-AF54-DDACEFF3EFC3}" destId="{0FEE275B-6068-45D5-8BC2-C75F738A1563}" srcOrd="2" destOrd="0" presId="urn:microsoft.com/office/officeart/2005/8/layout/vProcess5"/>
    <dgm:cxn modelId="{1D98998E-745E-4360-B2FB-1D42361C75C3}" type="presParOf" srcId="{50DE271C-A3FC-404B-AF54-DDACEFF3EFC3}" destId="{0592A91C-D654-4CA4-997D-DC52567144AE}" srcOrd="3" destOrd="0" presId="urn:microsoft.com/office/officeart/2005/8/layout/vProcess5"/>
    <dgm:cxn modelId="{0F423D83-0C60-438E-9F64-99F283F9621F}" type="presParOf" srcId="{50DE271C-A3FC-404B-AF54-DDACEFF3EFC3}" destId="{BC8BC474-AEC9-4413-BC39-7FC981E034E3}" srcOrd="4" destOrd="0" presId="urn:microsoft.com/office/officeart/2005/8/layout/vProcess5"/>
    <dgm:cxn modelId="{394C6C3F-FE01-4FCE-A764-411F59204742}" type="presParOf" srcId="{50DE271C-A3FC-404B-AF54-DDACEFF3EFC3}" destId="{055CAE37-8B6F-41B9-BF2E-C9CFEF09F06D}" srcOrd="5" destOrd="0" presId="urn:microsoft.com/office/officeart/2005/8/layout/vProcess5"/>
    <dgm:cxn modelId="{EF6A5EF4-A221-401C-97FD-0FC7481722C1}" type="presParOf" srcId="{50DE271C-A3FC-404B-AF54-DDACEFF3EFC3}" destId="{8BC8E5E7-D4D8-4A7D-8BDD-9A14746D78FA}" srcOrd="6" destOrd="0" presId="urn:microsoft.com/office/officeart/2005/8/layout/vProcess5"/>
    <dgm:cxn modelId="{84D510E9-2DE4-4299-98BC-1F2495941C1E}" type="presParOf" srcId="{50DE271C-A3FC-404B-AF54-DDACEFF3EFC3}" destId="{4B11134F-752E-49D5-940D-F1E8DC4F9EC5}" srcOrd="7" destOrd="0" presId="urn:microsoft.com/office/officeart/2005/8/layout/vProcess5"/>
    <dgm:cxn modelId="{A23B0B59-4AAF-4103-BF2E-DE33DE6CCE5E}" type="presParOf" srcId="{50DE271C-A3FC-404B-AF54-DDACEFF3EFC3}" destId="{CF427538-B595-4BBA-8D64-02BE9161F49C}" srcOrd="8" destOrd="0" presId="urn:microsoft.com/office/officeart/2005/8/layout/vProcess5"/>
    <dgm:cxn modelId="{F52E3894-888E-4385-8ECE-9EC62D1C7A6E}" type="presParOf" srcId="{50DE271C-A3FC-404B-AF54-DDACEFF3EFC3}" destId="{3A5DD473-EC5B-4CC7-A248-C0996E3271FC}" srcOrd="9" destOrd="0" presId="urn:microsoft.com/office/officeart/2005/8/layout/vProcess5"/>
    <dgm:cxn modelId="{54E1FC5B-539D-4945-89EA-1ED2A26668A2}" type="presParOf" srcId="{50DE271C-A3FC-404B-AF54-DDACEFF3EFC3}" destId="{A204115B-E324-403F-8B9E-A87FBC2BB7A7}" srcOrd="10" destOrd="0" presId="urn:microsoft.com/office/officeart/2005/8/layout/vProcess5"/>
    <dgm:cxn modelId="{014120F9-9C45-44DE-9B9D-B7B4ECB346E2}" type="presParOf" srcId="{50DE271C-A3FC-404B-AF54-DDACEFF3EFC3}" destId="{E2A21D5F-5612-4CE3-B92A-8F9B7C550FA3}" srcOrd="11" destOrd="0" presId="urn:microsoft.com/office/officeart/2005/8/layout/vProcess5"/>
    <dgm:cxn modelId="{F985AB73-F204-48E5-A569-FDFDD7F76043}" type="presParOf" srcId="{50DE271C-A3FC-404B-AF54-DDACEFF3EFC3}" destId="{3E9609D9-8AF4-4800-A1D1-1633382EE54E}" srcOrd="12" destOrd="0" presId="urn:microsoft.com/office/officeart/2005/8/layout/vProcess5"/>
    <dgm:cxn modelId="{D10DABFD-6F32-45B4-8CFE-573FFC94A6D3}" type="presParOf" srcId="{50DE271C-A3FC-404B-AF54-DDACEFF3EFC3}" destId="{F39A906E-B857-4141-96F2-1A71CD648BE3}" srcOrd="13" destOrd="0" presId="urn:microsoft.com/office/officeart/2005/8/layout/vProcess5"/>
    <dgm:cxn modelId="{E1C747AA-F975-4FF7-B68A-75A31443FA9E}" type="presParOf" srcId="{50DE271C-A3FC-404B-AF54-DDACEFF3EFC3}" destId="{B6930E57-1A7E-4BC3-970B-C6896A64C06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9571D9-3668-4DA1-8717-207CCB9BB06E}">
      <dsp:nvSpPr>
        <dsp:cNvPr id="0" name=""/>
        <dsp:cNvSpPr/>
      </dsp:nvSpPr>
      <dsp:spPr>
        <a:xfrm>
          <a:off x="0" y="0"/>
          <a:ext cx="4251846" cy="6190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Activité économique</a:t>
          </a:r>
        </a:p>
      </dsp:txBody>
      <dsp:txXfrm>
        <a:off x="18131" y="18131"/>
        <a:ext cx="3511433" cy="582772"/>
      </dsp:txXfrm>
    </dsp:sp>
    <dsp:sp modelId="{0FEE275B-6068-45D5-8BC2-C75F738A1563}">
      <dsp:nvSpPr>
        <dsp:cNvPr id="0" name=""/>
        <dsp:cNvSpPr/>
      </dsp:nvSpPr>
      <dsp:spPr>
        <a:xfrm>
          <a:off x="317508" y="705010"/>
          <a:ext cx="4251846" cy="6190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Journal</a:t>
          </a:r>
        </a:p>
      </dsp:txBody>
      <dsp:txXfrm>
        <a:off x="335639" y="723141"/>
        <a:ext cx="3495704" cy="582772"/>
      </dsp:txXfrm>
    </dsp:sp>
    <dsp:sp modelId="{0592A91C-D654-4CA4-997D-DC52567144AE}">
      <dsp:nvSpPr>
        <dsp:cNvPr id="0" name=""/>
        <dsp:cNvSpPr/>
      </dsp:nvSpPr>
      <dsp:spPr>
        <a:xfrm>
          <a:off x="635016" y="1410021"/>
          <a:ext cx="4251846" cy="6190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Comptes</a:t>
          </a:r>
        </a:p>
      </dsp:txBody>
      <dsp:txXfrm>
        <a:off x="653147" y="1428152"/>
        <a:ext cx="3495704" cy="582772"/>
      </dsp:txXfrm>
    </dsp:sp>
    <dsp:sp modelId="{BC8BC474-AEC9-4413-BC39-7FC981E034E3}">
      <dsp:nvSpPr>
        <dsp:cNvPr id="0" name=""/>
        <dsp:cNvSpPr/>
      </dsp:nvSpPr>
      <dsp:spPr>
        <a:xfrm>
          <a:off x="906710" y="2140431"/>
          <a:ext cx="2159130" cy="6190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Compte de résultat</a:t>
          </a:r>
        </a:p>
      </dsp:txBody>
      <dsp:txXfrm>
        <a:off x="924841" y="2158562"/>
        <a:ext cx="1757305" cy="582772"/>
      </dsp:txXfrm>
    </dsp:sp>
    <dsp:sp modelId="{055CAE37-8B6F-41B9-BF2E-C9CFEF09F06D}">
      <dsp:nvSpPr>
        <dsp:cNvPr id="0" name=""/>
        <dsp:cNvSpPr/>
      </dsp:nvSpPr>
      <dsp:spPr>
        <a:xfrm>
          <a:off x="3238828" y="2151177"/>
          <a:ext cx="2159980" cy="619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</a:p>
      </dsp:txBody>
      <dsp:txXfrm>
        <a:off x="3256959" y="2169308"/>
        <a:ext cx="1758012" cy="582772"/>
      </dsp:txXfrm>
    </dsp:sp>
    <dsp:sp modelId="{8BC8E5E7-D4D8-4A7D-8BDD-9A14746D78FA}">
      <dsp:nvSpPr>
        <dsp:cNvPr id="0" name=""/>
        <dsp:cNvSpPr/>
      </dsp:nvSpPr>
      <dsp:spPr>
        <a:xfrm>
          <a:off x="3849474" y="452238"/>
          <a:ext cx="402372" cy="40237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40008" y="452238"/>
        <a:ext cx="221304" cy="302785"/>
      </dsp:txXfrm>
    </dsp:sp>
    <dsp:sp modelId="{4B11134F-752E-49D5-940D-F1E8DC4F9EC5}">
      <dsp:nvSpPr>
        <dsp:cNvPr id="0" name=""/>
        <dsp:cNvSpPr/>
      </dsp:nvSpPr>
      <dsp:spPr>
        <a:xfrm>
          <a:off x="4166982" y="1157249"/>
          <a:ext cx="402372" cy="40237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57516" y="1157249"/>
        <a:ext cx="221304" cy="302785"/>
      </dsp:txXfrm>
    </dsp:sp>
    <dsp:sp modelId="{CF427538-B595-4BBA-8D64-02BE9161F49C}">
      <dsp:nvSpPr>
        <dsp:cNvPr id="0" name=""/>
        <dsp:cNvSpPr/>
      </dsp:nvSpPr>
      <dsp:spPr>
        <a:xfrm>
          <a:off x="4484490" y="1851943"/>
          <a:ext cx="402372" cy="40237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75024" y="1851943"/>
        <a:ext cx="221304" cy="302785"/>
      </dsp:txXfrm>
    </dsp:sp>
    <dsp:sp modelId="{3A5DD473-EC5B-4CC7-A248-C0996E3271FC}">
      <dsp:nvSpPr>
        <dsp:cNvPr id="0" name=""/>
        <dsp:cNvSpPr/>
      </dsp:nvSpPr>
      <dsp:spPr>
        <a:xfrm>
          <a:off x="2167294" y="1911901"/>
          <a:ext cx="402372" cy="40237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7828" y="1911901"/>
        <a:ext cx="221304" cy="3027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1082868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</a:t>
            </a:r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– Introduction aux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07219" y="723318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799" y="1509005"/>
            <a:ext cx="91440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Toute entreprise est tenue par la loi de tenir une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comptabilité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analyser son activité et son patrimoine,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calculer son résultat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calculer le montant de ses taxes et de ses impôts.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123877697"/>
              </p:ext>
            </p:extLst>
          </p:nvPr>
        </p:nvGraphicFramePr>
        <p:xfrm>
          <a:off x="5631607" y="3361524"/>
          <a:ext cx="5521879" cy="3439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372533" y="4135159"/>
            <a:ext cx="525907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L’organisation comptable comprend :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les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comptes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compte de résultat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bilan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les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annexes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265</TotalTime>
  <Words>73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Symbol</vt:lpstr>
      <vt:lpstr>Wingdings 3</vt:lpstr>
      <vt:lpstr>Ion</vt:lpstr>
      <vt:lpstr>Chap. 15 – Introduction aux principes comptables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36</cp:revision>
  <dcterms:created xsi:type="dcterms:W3CDTF">2014-01-14T07:42:30Z</dcterms:created>
  <dcterms:modified xsi:type="dcterms:W3CDTF">2023-03-02T22:04:46Z</dcterms:modified>
</cp:coreProperties>
</file>